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8" r:id="rId6"/>
    <p:sldId id="261" r:id="rId7"/>
    <p:sldId id="288" r:id="rId8"/>
    <p:sldId id="273" r:id="rId9"/>
    <p:sldId id="289" r:id="rId10"/>
    <p:sldId id="290" r:id="rId11"/>
    <p:sldId id="269" r:id="rId12"/>
  </p:sldIdLst>
  <p:sldSz cx="9144000" cy="5143500" type="screen16x9"/>
  <p:notesSz cx="6858000" cy="9144000"/>
  <p:embeddedFontLst>
    <p:embeddedFont>
      <p:font typeface="Nunito" pitchFamily="2" charset="0"/>
      <p:regular r:id="rId14"/>
      <p:bold r:id="rId15"/>
      <p:italic r:id="rId16"/>
      <p:boldItalic r:id="rId17"/>
    </p:embeddedFont>
    <p:embeddedFont>
      <p:font typeface="Varela Round" panose="00000500000000000000" pitchFamily="2" charset="-79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5889BE-FF77-47A2-A2E5-1020F37B1EF1}">
  <a:tblStyle styleId="{215889BE-FF77-47A2-A2E5-1020F37B1E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624c15a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624c15a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9ce3f3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9ce3f3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f624c15a07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f624c15a07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f0970dd2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f0970dd2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f08ab7d53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f08ab7d53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fa115d1f0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fa115d1f06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fa115d1f06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fa115d1f06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f624c15a07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f624c15a07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95509" y="1264742"/>
            <a:ext cx="3627900" cy="18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200"/>
              <a:buNone/>
              <a:defRPr sz="4500" b="1">
                <a:solidFill>
                  <a:srgbClr val="A685E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95509" y="3093358"/>
            <a:ext cx="2367000" cy="7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33530" y="36466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74357" y="340587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730927" y="1840992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1"/>
          </p:nvPr>
        </p:nvSpPr>
        <p:spPr>
          <a:xfrm>
            <a:off x="730927" y="2270851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title" idx="2"/>
          </p:nvPr>
        </p:nvSpPr>
        <p:spPr>
          <a:xfrm>
            <a:off x="3428703" y="1841083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3"/>
          </p:nvPr>
        </p:nvSpPr>
        <p:spPr>
          <a:xfrm>
            <a:off x="3428703" y="2270851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title" idx="4"/>
          </p:nvPr>
        </p:nvSpPr>
        <p:spPr>
          <a:xfrm>
            <a:off x="730927" y="3706459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5"/>
          </p:nvPr>
        </p:nvSpPr>
        <p:spPr>
          <a:xfrm>
            <a:off x="730927" y="4136227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title" idx="6"/>
          </p:nvPr>
        </p:nvSpPr>
        <p:spPr>
          <a:xfrm>
            <a:off x="3428703" y="3706459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7"/>
          </p:nvPr>
        </p:nvSpPr>
        <p:spPr>
          <a:xfrm>
            <a:off x="3428703" y="4136227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title" idx="8"/>
          </p:nvPr>
        </p:nvSpPr>
        <p:spPr>
          <a:xfrm>
            <a:off x="6127073" y="1841083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9"/>
          </p:nvPr>
        </p:nvSpPr>
        <p:spPr>
          <a:xfrm>
            <a:off x="6127073" y="2270851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 idx="13"/>
          </p:nvPr>
        </p:nvSpPr>
        <p:spPr>
          <a:xfrm>
            <a:off x="6127073" y="3706459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subTitle" idx="14"/>
          </p:nvPr>
        </p:nvSpPr>
        <p:spPr>
          <a:xfrm>
            <a:off x="6127073" y="4136227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 idx="15"/>
          </p:nvPr>
        </p:nvSpPr>
        <p:spPr>
          <a:xfrm>
            <a:off x="73155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293887" y="453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/>
          <p:nvPr/>
        </p:nvSpPr>
        <p:spPr>
          <a:xfrm rot="4275134">
            <a:off x="-82988" y="-98562"/>
            <a:ext cx="807369" cy="1235246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/>
          <p:nvPr/>
        </p:nvSpPr>
        <p:spPr>
          <a:xfrm>
            <a:off x="-76163" y="206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271315" y="22537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/>
          <p:nvPr/>
        </p:nvSpPr>
        <p:spPr>
          <a:xfrm>
            <a:off x="523310" y="4379082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6"/>
          <p:cNvSpPr/>
          <p:nvPr/>
        </p:nvSpPr>
        <p:spPr>
          <a:xfrm rot="10800000">
            <a:off x="8101787" y="-1145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-9259" y="3703392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7875172" y="902079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30950" y="1278000"/>
            <a:ext cx="7682100" cy="31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-68313" y="27882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8759715" y="9952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5400000" flipH="1">
            <a:off x="8270882" y="424630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4666900" y="744675"/>
            <a:ext cx="29388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4666900" y="1875225"/>
            <a:ext cx="3746400" cy="2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599162" y="37895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3930918">
            <a:off x="-220865" y="96219"/>
            <a:ext cx="830214" cy="873318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443450" y="1399200"/>
            <a:ext cx="6257100" cy="23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299701" y="1570604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7969687" y="4046917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250" y="4296708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8108666" y="4388324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 rot="-9925256">
            <a:off x="149920" y="-149662"/>
            <a:ext cx="959019" cy="1460817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-74203" y="1277530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8553731" y="1089540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250" y="3902198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5400000">
            <a:off x="8256516" y="12694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485141" y="441034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260515" y="663261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8915512" y="3160021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20444" y="3910454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8128956" y="441908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5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71287" y="3905006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8746790" y="428558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250" y="4461746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8185242" y="3699730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rot="4934223">
            <a:off x="8539969" y="939954"/>
            <a:ext cx="249574" cy="249574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rot="4934223">
            <a:off x="-46645" y="17303"/>
            <a:ext cx="830228" cy="873333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646550" y="1441375"/>
            <a:ext cx="58509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1"/>
          </p:nvPr>
        </p:nvSpPr>
        <p:spPr>
          <a:xfrm>
            <a:off x="2007600" y="3003126"/>
            <a:ext cx="5128800" cy="6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/>
          <p:nvPr/>
        </p:nvSpPr>
        <p:spPr>
          <a:xfrm rot="5025936">
            <a:off x="106061" y="-191090"/>
            <a:ext cx="807341" cy="1235203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2500"/>
              <a:buFont typeface="Varela Round"/>
              <a:buNone/>
              <a:defRPr sz="2500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800"/>
              <a:buFont typeface="Varela Round"/>
              <a:buChar char="●"/>
              <a:defRPr sz="1800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8" r:id="rId5"/>
    <p:sldLayoutId id="2147483661" r:id="rId6"/>
    <p:sldLayoutId id="2147483663" r:id="rId7"/>
    <p:sldLayoutId id="2147483664" r:id="rId8"/>
    <p:sldLayoutId id="2147483670" r:id="rId9"/>
    <p:sldLayoutId id="2147483677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ctrTitle"/>
          </p:nvPr>
        </p:nvSpPr>
        <p:spPr>
          <a:xfrm>
            <a:off x="4695509" y="1264742"/>
            <a:ext cx="3627900" cy="18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>
                <a:solidFill>
                  <a:schemeClr val="dk1"/>
                </a:solidFill>
              </a:rPr>
              <a:t>Polytech </a:t>
            </a:r>
            <a:r>
              <a:rPr lang="en" sz="2800" i="1" dirty="0">
                <a:solidFill>
                  <a:schemeClr val="dk1"/>
                </a:solidFill>
              </a:rPr>
              <a:t>ft.</a:t>
            </a:r>
            <a:r>
              <a:rPr lang="en" sz="2800" dirty="0">
                <a:solidFill>
                  <a:schemeClr val="dk1"/>
                </a:solidFill>
              </a:rPr>
              <a:t> Fondation Jean-Louis Noisiez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sz="1600" i="1" dirty="0">
                <a:solidFill>
                  <a:schemeClr val="accent4"/>
                </a:solidFill>
              </a:rPr>
              <a:t>Accompagner Alzheimer grâce à l’informatique</a:t>
            </a:r>
            <a:endParaRPr i="1" dirty="0">
              <a:solidFill>
                <a:schemeClr val="accent4"/>
              </a:solidFill>
            </a:endParaRPr>
          </a:p>
        </p:txBody>
      </p:sp>
      <p:sp>
        <p:nvSpPr>
          <p:cNvPr id="328" name="Google Shape;328;p40"/>
          <p:cNvSpPr txBox="1">
            <a:spLocks noGrp="1"/>
          </p:cNvSpPr>
          <p:nvPr>
            <p:ph type="subTitle" idx="1"/>
          </p:nvPr>
        </p:nvSpPr>
        <p:spPr>
          <a:xfrm>
            <a:off x="4695508" y="3093358"/>
            <a:ext cx="3271873" cy="122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PANUZZI El-MANSOURI Mounia </a:t>
            </a:r>
            <a:r>
              <a:rPr lang="en" sz="1100" i="1" dirty="0"/>
              <a:t>Assistante de Soins en Gérontologie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FILLOL Antinéa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Psychologue</a:t>
            </a:r>
            <a:endParaRPr sz="1200" i="1" dirty="0"/>
          </a:p>
        </p:txBody>
      </p:sp>
      <p:grpSp>
        <p:nvGrpSpPr>
          <p:cNvPr id="329" name="Google Shape;329;p40"/>
          <p:cNvGrpSpPr/>
          <p:nvPr/>
        </p:nvGrpSpPr>
        <p:grpSpPr>
          <a:xfrm>
            <a:off x="800527" y="614526"/>
            <a:ext cx="3857147" cy="4048509"/>
            <a:chOff x="1615500" y="669650"/>
            <a:chExt cx="4405650" cy="4624225"/>
          </a:xfrm>
        </p:grpSpPr>
        <p:sp>
          <p:nvSpPr>
            <p:cNvPr id="330" name="Google Shape;330;p40"/>
            <p:cNvSpPr/>
            <p:nvPr/>
          </p:nvSpPr>
          <p:spPr>
            <a:xfrm>
              <a:off x="1666350" y="669650"/>
              <a:ext cx="4354800" cy="3645750"/>
            </a:xfrm>
            <a:custGeom>
              <a:avLst/>
              <a:gdLst/>
              <a:ahLst/>
              <a:cxnLst/>
              <a:rect l="l" t="t" r="r" b="b"/>
              <a:pathLst>
                <a:path w="174192" h="145830" extrusionOk="0">
                  <a:moveTo>
                    <a:pt x="123428" y="0"/>
                  </a:moveTo>
                  <a:cubicBezTo>
                    <a:pt x="122540" y="0"/>
                    <a:pt x="121648" y="28"/>
                    <a:pt x="120754" y="85"/>
                  </a:cubicBezTo>
                  <a:cubicBezTo>
                    <a:pt x="118686" y="218"/>
                    <a:pt x="116551" y="485"/>
                    <a:pt x="114516" y="952"/>
                  </a:cubicBezTo>
                  <a:cubicBezTo>
                    <a:pt x="99672" y="4121"/>
                    <a:pt x="86796" y="15329"/>
                    <a:pt x="81459" y="29706"/>
                  </a:cubicBezTo>
                  <a:cubicBezTo>
                    <a:pt x="78324" y="38145"/>
                    <a:pt x="77456" y="47852"/>
                    <a:pt x="71452" y="54557"/>
                  </a:cubicBezTo>
                  <a:cubicBezTo>
                    <a:pt x="64880" y="61918"/>
                    <a:pt x="54445" y="63270"/>
                    <a:pt x="44341" y="63270"/>
                  </a:cubicBezTo>
                  <a:cubicBezTo>
                    <a:pt x="42495" y="63270"/>
                    <a:pt x="40660" y="63225"/>
                    <a:pt x="38862" y="63163"/>
                  </a:cubicBezTo>
                  <a:cubicBezTo>
                    <a:pt x="37175" y="63110"/>
                    <a:pt x="35456" y="63071"/>
                    <a:pt x="33726" y="63071"/>
                  </a:cubicBezTo>
                  <a:cubicBezTo>
                    <a:pt x="23548" y="63071"/>
                    <a:pt x="12982" y="64405"/>
                    <a:pt x="6339" y="71903"/>
                  </a:cubicBezTo>
                  <a:cubicBezTo>
                    <a:pt x="1569" y="77373"/>
                    <a:pt x="1" y="85146"/>
                    <a:pt x="401" y="92518"/>
                  </a:cubicBezTo>
                  <a:cubicBezTo>
                    <a:pt x="1435" y="111965"/>
                    <a:pt x="14978" y="129344"/>
                    <a:pt x="32191" y="138017"/>
                  </a:cubicBezTo>
                  <a:cubicBezTo>
                    <a:pt x="43108" y="143507"/>
                    <a:pt x="55243" y="145830"/>
                    <a:pt x="67460" y="145830"/>
                  </a:cubicBezTo>
                  <a:cubicBezTo>
                    <a:pt x="74540" y="145830"/>
                    <a:pt x="81649" y="145049"/>
                    <a:pt x="88564" y="143654"/>
                  </a:cubicBezTo>
                  <a:cubicBezTo>
                    <a:pt x="115016" y="138317"/>
                    <a:pt x="140101" y="123707"/>
                    <a:pt x="155245" y="101124"/>
                  </a:cubicBezTo>
                  <a:cubicBezTo>
                    <a:pt x="170389" y="78508"/>
                    <a:pt x="174192" y="47719"/>
                    <a:pt x="162083" y="23301"/>
                  </a:cubicBezTo>
                  <a:lnTo>
                    <a:pt x="161083" y="21634"/>
                  </a:lnTo>
                  <a:cubicBezTo>
                    <a:pt x="153011" y="8328"/>
                    <a:pt x="138742" y="0"/>
                    <a:pt x="123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1615500" y="5139950"/>
              <a:ext cx="4341450" cy="5875"/>
            </a:xfrm>
            <a:custGeom>
              <a:avLst/>
              <a:gdLst/>
              <a:ahLst/>
              <a:cxnLst/>
              <a:rect l="l" t="t" r="r" b="b"/>
              <a:pathLst>
                <a:path w="173658" h="235" extrusionOk="0">
                  <a:moveTo>
                    <a:pt x="86862" y="1"/>
                  </a:moveTo>
                  <a:cubicBezTo>
                    <a:pt x="38861" y="1"/>
                    <a:pt x="0" y="34"/>
                    <a:pt x="0" y="101"/>
                  </a:cubicBezTo>
                  <a:cubicBezTo>
                    <a:pt x="0" y="201"/>
                    <a:pt x="38895" y="234"/>
                    <a:pt x="86862" y="234"/>
                  </a:cubicBezTo>
                  <a:cubicBezTo>
                    <a:pt x="134796" y="234"/>
                    <a:pt x="173658" y="167"/>
                    <a:pt x="173658" y="101"/>
                  </a:cubicBezTo>
                  <a:cubicBezTo>
                    <a:pt x="173658" y="67"/>
                    <a:pt x="134863" y="1"/>
                    <a:pt x="868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3656950" y="1733350"/>
              <a:ext cx="431175" cy="358625"/>
            </a:xfrm>
            <a:custGeom>
              <a:avLst/>
              <a:gdLst/>
              <a:ahLst/>
              <a:cxnLst/>
              <a:rect l="l" t="t" r="r" b="b"/>
              <a:pathLst>
                <a:path w="17247" h="14345" extrusionOk="0">
                  <a:moveTo>
                    <a:pt x="3203" y="0"/>
                  </a:moveTo>
                  <a:lnTo>
                    <a:pt x="0" y="701"/>
                  </a:lnTo>
                  <a:lnTo>
                    <a:pt x="6705" y="14344"/>
                  </a:lnTo>
                  <a:lnTo>
                    <a:pt x="17246" y="1969"/>
                  </a:lnTo>
                  <a:lnTo>
                    <a:pt x="14778" y="934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3536875" y="1194625"/>
              <a:ext cx="297725" cy="552925"/>
            </a:xfrm>
            <a:custGeom>
              <a:avLst/>
              <a:gdLst/>
              <a:ahLst/>
              <a:cxnLst/>
              <a:rect l="l" t="t" r="r" b="b"/>
              <a:pathLst>
                <a:path w="11909" h="22117" extrusionOk="0">
                  <a:moveTo>
                    <a:pt x="10007" y="1"/>
                  </a:moveTo>
                  <a:lnTo>
                    <a:pt x="1668" y="1435"/>
                  </a:lnTo>
                  <a:lnTo>
                    <a:pt x="534" y="9274"/>
                  </a:lnTo>
                  <a:cubicBezTo>
                    <a:pt x="334" y="10642"/>
                    <a:pt x="167" y="12009"/>
                    <a:pt x="400" y="13410"/>
                  </a:cubicBezTo>
                  <a:cubicBezTo>
                    <a:pt x="667" y="14645"/>
                    <a:pt x="1234" y="15779"/>
                    <a:pt x="1468" y="17046"/>
                  </a:cubicBezTo>
                  <a:cubicBezTo>
                    <a:pt x="1735" y="18881"/>
                    <a:pt x="1201" y="20749"/>
                    <a:pt x="0" y="22117"/>
                  </a:cubicBezTo>
                  <a:lnTo>
                    <a:pt x="11909" y="21249"/>
                  </a:lnTo>
                  <a:cubicBezTo>
                    <a:pt x="11308" y="14144"/>
                    <a:pt x="10641" y="7106"/>
                    <a:pt x="10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3554375" y="1009575"/>
              <a:ext cx="653825" cy="749650"/>
            </a:xfrm>
            <a:custGeom>
              <a:avLst/>
              <a:gdLst/>
              <a:ahLst/>
              <a:cxnLst/>
              <a:rect l="l" t="t" r="r" b="b"/>
              <a:pathLst>
                <a:path w="26153" h="29986" extrusionOk="0">
                  <a:moveTo>
                    <a:pt x="10829" y="1"/>
                  </a:moveTo>
                  <a:cubicBezTo>
                    <a:pt x="10471" y="1"/>
                    <a:pt x="10108" y="11"/>
                    <a:pt x="9741" y="31"/>
                  </a:cubicBezTo>
                  <a:cubicBezTo>
                    <a:pt x="8206" y="131"/>
                    <a:pt x="6505" y="831"/>
                    <a:pt x="5171" y="1632"/>
                  </a:cubicBezTo>
                  <a:cubicBezTo>
                    <a:pt x="3336" y="2666"/>
                    <a:pt x="2569" y="4768"/>
                    <a:pt x="1735" y="6702"/>
                  </a:cubicBezTo>
                  <a:cubicBezTo>
                    <a:pt x="1" y="10538"/>
                    <a:pt x="301" y="15709"/>
                    <a:pt x="1502" y="17143"/>
                  </a:cubicBezTo>
                  <a:lnTo>
                    <a:pt x="23317" y="29986"/>
                  </a:lnTo>
                  <a:cubicBezTo>
                    <a:pt x="26153" y="28484"/>
                    <a:pt x="25752" y="23481"/>
                    <a:pt x="24785" y="20445"/>
                  </a:cubicBezTo>
                  <a:cubicBezTo>
                    <a:pt x="23951" y="17443"/>
                    <a:pt x="23317" y="14341"/>
                    <a:pt x="22984" y="11272"/>
                  </a:cubicBezTo>
                  <a:cubicBezTo>
                    <a:pt x="22650" y="7770"/>
                    <a:pt x="20882" y="4501"/>
                    <a:pt x="18147" y="2299"/>
                  </a:cubicBezTo>
                  <a:cubicBezTo>
                    <a:pt x="15967" y="591"/>
                    <a:pt x="13528" y="1"/>
                    <a:pt x="108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3584400" y="1066100"/>
              <a:ext cx="455350" cy="775375"/>
            </a:xfrm>
            <a:custGeom>
              <a:avLst/>
              <a:gdLst/>
              <a:ahLst/>
              <a:cxnLst/>
              <a:rect l="l" t="t" r="r" b="b"/>
              <a:pathLst>
                <a:path w="18214" h="31015" extrusionOk="0">
                  <a:moveTo>
                    <a:pt x="5953" y="0"/>
                  </a:moveTo>
                  <a:cubicBezTo>
                    <a:pt x="2992" y="0"/>
                    <a:pt x="918" y="3716"/>
                    <a:pt x="634" y="6776"/>
                  </a:cubicBezTo>
                  <a:cubicBezTo>
                    <a:pt x="301" y="10412"/>
                    <a:pt x="0" y="14849"/>
                    <a:pt x="401" y="17551"/>
                  </a:cubicBezTo>
                  <a:cubicBezTo>
                    <a:pt x="1101" y="23021"/>
                    <a:pt x="5237" y="23855"/>
                    <a:pt x="5237" y="23855"/>
                  </a:cubicBezTo>
                  <a:lnTo>
                    <a:pt x="5237" y="25556"/>
                  </a:lnTo>
                  <a:lnTo>
                    <a:pt x="5137" y="27891"/>
                  </a:lnTo>
                  <a:cubicBezTo>
                    <a:pt x="5764" y="30085"/>
                    <a:pt x="8177" y="31015"/>
                    <a:pt x="10570" y="31015"/>
                  </a:cubicBezTo>
                  <a:cubicBezTo>
                    <a:pt x="13016" y="31015"/>
                    <a:pt x="15440" y="30043"/>
                    <a:pt x="15912" y="28458"/>
                  </a:cubicBezTo>
                  <a:lnTo>
                    <a:pt x="18180" y="4908"/>
                  </a:lnTo>
                  <a:cubicBezTo>
                    <a:pt x="18213" y="3908"/>
                    <a:pt x="17513" y="3040"/>
                    <a:pt x="16512" y="2907"/>
                  </a:cubicBezTo>
                  <a:lnTo>
                    <a:pt x="6472" y="38"/>
                  </a:lnTo>
                  <a:cubicBezTo>
                    <a:pt x="6296" y="13"/>
                    <a:pt x="6123" y="0"/>
                    <a:pt x="595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3630275" y="1343825"/>
              <a:ext cx="35875" cy="32700"/>
            </a:xfrm>
            <a:custGeom>
              <a:avLst/>
              <a:gdLst/>
              <a:ahLst/>
              <a:cxnLst/>
              <a:rect l="l" t="t" r="r" b="b"/>
              <a:pathLst>
                <a:path w="1435" h="1308" extrusionOk="0">
                  <a:moveTo>
                    <a:pt x="695" y="1"/>
                  </a:moveTo>
                  <a:cubicBezTo>
                    <a:pt x="304" y="1"/>
                    <a:pt x="63" y="258"/>
                    <a:pt x="0" y="604"/>
                  </a:cubicBezTo>
                  <a:cubicBezTo>
                    <a:pt x="0" y="971"/>
                    <a:pt x="300" y="1305"/>
                    <a:pt x="667" y="1305"/>
                  </a:cubicBezTo>
                  <a:cubicBezTo>
                    <a:pt x="693" y="1307"/>
                    <a:pt x="718" y="1308"/>
                    <a:pt x="742" y="1308"/>
                  </a:cubicBezTo>
                  <a:cubicBezTo>
                    <a:pt x="1105" y="1308"/>
                    <a:pt x="1372" y="1081"/>
                    <a:pt x="1434" y="738"/>
                  </a:cubicBezTo>
                  <a:cubicBezTo>
                    <a:pt x="1434" y="337"/>
                    <a:pt x="1134" y="4"/>
                    <a:pt x="767" y="4"/>
                  </a:cubicBezTo>
                  <a:cubicBezTo>
                    <a:pt x="743" y="2"/>
                    <a:pt x="719" y="1"/>
                    <a:pt x="6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3623600" y="1298050"/>
              <a:ext cx="70900" cy="19400"/>
            </a:xfrm>
            <a:custGeom>
              <a:avLst/>
              <a:gdLst/>
              <a:ahLst/>
              <a:cxnLst/>
              <a:rect l="l" t="t" r="r" b="b"/>
              <a:pathLst>
                <a:path w="2836" h="776" extrusionOk="0">
                  <a:moveTo>
                    <a:pt x="1368" y="0"/>
                  </a:moveTo>
                  <a:cubicBezTo>
                    <a:pt x="1001" y="0"/>
                    <a:pt x="567" y="100"/>
                    <a:pt x="267" y="334"/>
                  </a:cubicBezTo>
                  <a:cubicBezTo>
                    <a:pt x="67" y="467"/>
                    <a:pt x="0" y="634"/>
                    <a:pt x="0" y="667"/>
                  </a:cubicBezTo>
                  <a:cubicBezTo>
                    <a:pt x="8" y="679"/>
                    <a:pt x="23" y="685"/>
                    <a:pt x="44" y="685"/>
                  </a:cubicBezTo>
                  <a:cubicBezTo>
                    <a:pt x="191" y="685"/>
                    <a:pt x="645" y="432"/>
                    <a:pt x="1269" y="432"/>
                  </a:cubicBezTo>
                  <a:cubicBezTo>
                    <a:pt x="1301" y="432"/>
                    <a:pt x="1334" y="432"/>
                    <a:pt x="1368" y="434"/>
                  </a:cubicBezTo>
                  <a:cubicBezTo>
                    <a:pt x="2041" y="464"/>
                    <a:pt x="2573" y="775"/>
                    <a:pt x="2709" y="775"/>
                  </a:cubicBezTo>
                  <a:cubicBezTo>
                    <a:pt x="2721" y="775"/>
                    <a:pt x="2730" y="773"/>
                    <a:pt x="2735" y="767"/>
                  </a:cubicBezTo>
                  <a:cubicBezTo>
                    <a:pt x="2836" y="667"/>
                    <a:pt x="2702" y="567"/>
                    <a:pt x="2435" y="400"/>
                  </a:cubicBezTo>
                  <a:cubicBezTo>
                    <a:pt x="2102" y="133"/>
                    <a:pt x="1735" y="0"/>
                    <a:pt x="1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3799550" y="1341750"/>
              <a:ext cx="35050" cy="33100"/>
            </a:xfrm>
            <a:custGeom>
              <a:avLst/>
              <a:gdLst/>
              <a:ahLst/>
              <a:cxnLst/>
              <a:rect l="l" t="t" r="r" b="b"/>
              <a:pathLst>
                <a:path w="1402" h="1324" extrusionOk="0">
                  <a:moveTo>
                    <a:pt x="591" y="0"/>
                  </a:moveTo>
                  <a:cubicBezTo>
                    <a:pt x="284" y="0"/>
                    <a:pt x="29" y="269"/>
                    <a:pt x="1" y="587"/>
                  </a:cubicBezTo>
                  <a:cubicBezTo>
                    <a:pt x="1" y="987"/>
                    <a:pt x="301" y="1321"/>
                    <a:pt x="668" y="1321"/>
                  </a:cubicBezTo>
                  <a:cubicBezTo>
                    <a:pt x="688" y="1323"/>
                    <a:pt x="709" y="1324"/>
                    <a:pt x="730" y="1324"/>
                  </a:cubicBezTo>
                  <a:cubicBezTo>
                    <a:pt x="1071" y="1324"/>
                    <a:pt x="1370" y="1067"/>
                    <a:pt x="1402" y="720"/>
                  </a:cubicBezTo>
                  <a:cubicBezTo>
                    <a:pt x="1402" y="354"/>
                    <a:pt x="1135" y="20"/>
                    <a:pt x="734" y="20"/>
                  </a:cubicBezTo>
                  <a:cubicBezTo>
                    <a:pt x="686" y="7"/>
                    <a:pt x="638" y="0"/>
                    <a:pt x="5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3805400" y="1298050"/>
              <a:ext cx="72575" cy="19400"/>
            </a:xfrm>
            <a:custGeom>
              <a:avLst/>
              <a:gdLst/>
              <a:ahLst/>
              <a:cxnLst/>
              <a:rect l="l" t="t" r="r" b="b"/>
              <a:pathLst>
                <a:path w="2903" h="776" extrusionOk="0">
                  <a:moveTo>
                    <a:pt x="1434" y="0"/>
                  </a:moveTo>
                  <a:cubicBezTo>
                    <a:pt x="1067" y="0"/>
                    <a:pt x="634" y="100"/>
                    <a:pt x="334" y="334"/>
                  </a:cubicBezTo>
                  <a:cubicBezTo>
                    <a:pt x="100" y="467"/>
                    <a:pt x="0" y="634"/>
                    <a:pt x="67" y="667"/>
                  </a:cubicBezTo>
                  <a:cubicBezTo>
                    <a:pt x="75" y="679"/>
                    <a:pt x="90" y="685"/>
                    <a:pt x="111" y="685"/>
                  </a:cubicBezTo>
                  <a:cubicBezTo>
                    <a:pt x="258" y="685"/>
                    <a:pt x="711" y="432"/>
                    <a:pt x="1335" y="432"/>
                  </a:cubicBezTo>
                  <a:cubicBezTo>
                    <a:pt x="1368" y="432"/>
                    <a:pt x="1401" y="432"/>
                    <a:pt x="1434" y="434"/>
                  </a:cubicBezTo>
                  <a:cubicBezTo>
                    <a:pt x="2107" y="464"/>
                    <a:pt x="2640" y="775"/>
                    <a:pt x="2775" y="775"/>
                  </a:cubicBezTo>
                  <a:cubicBezTo>
                    <a:pt x="2788" y="775"/>
                    <a:pt x="2797" y="773"/>
                    <a:pt x="2802" y="767"/>
                  </a:cubicBezTo>
                  <a:cubicBezTo>
                    <a:pt x="2902" y="667"/>
                    <a:pt x="2769" y="567"/>
                    <a:pt x="2502" y="400"/>
                  </a:cubicBezTo>
                  <a:cubicBezTo>
                    <a:pt x="2168" y="133"/>
                    <a:pt x="1801" y="0"/>
                    <a:pt x="1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3688650" y="1289675"/>
              <a:ext cx="64225" cy="157375"/>
            </a:xfrm>
            <a:custGeom>
              <a:avLst/>
              <a:gdLst/>
              <a:ahLst/>
              <a:cxnLst/>
              <a:rect l="l" t="t" r="r" b="b"/>
              <a:pathLst>
                <a:path w="2569" h="6295" extrusionOk="0">
                  <a:moveTo>
                    <a:pt x="2466" y="1"/>
                  </a:moveTo>
                  <a:cubicBezTo>
                    <a:pt x="2386" y="1"/>
                    <a:pt x="1626" y="1623"/>
                    <a:pt x="767" y="3671"/>
                  </a:cubicBezTo>
                  <a:cubicBezTo>
                    <a:pt x="567" y="4171"/>
                    <a:pt x="334" y="4671"/>
                    <a:pt x="167" y="5138"/>
                  </a:cubicBezTo>
                  <a:cubicBezTo>
                    <a:pt x="67" y="5339"/>
                    <a:pt x="0" y="5639"/>
                    <a:pt x="67" y="5906"/>
                  </a:cubicBezTo>
                  <a:cubicBezTo>
                    <a:pt x="100" y="6006"/>
                    <a:pt x="234" y="6139"/>
                    <a:pt x="334" y="6173"/>
                  </a:cubicBezTo>
                  <a:cubicBezTo>
                    <a:pt x="467" y="6239"/>
                    <a:pt x="534" y="6239"/>
                    <a:pt x="667" y="6239"/>
                  </a:cubicBezTo>
                  <a:cubicBezTo>
                    <a:pt x="902" y="6278"/>
                    <a:pt x="1136" y="6295"/>
                    <a:pt x="1377" y="6295"/>
                  </a:cubicBezTo>
                  <a:cubicBezTo>
                    <a:pt x="1548" y="6295"/>
                    <a:pt x="1722" y="6286"/>
                    <a:pt x="1901" y="6273"/>
                  </a:cubicBezTo>
                  <a:cubicBezTo>
                    <a:pt x="1501" y="6139"/>
                    <a:pt x="1101" y="6072"/>
                    <a:pt x="667" y="6006"/>
                  </a:cubicBezTo>
                  <a:cubicBezTo>
                    <a:pt x="500" y="5972"/>
                    <a:pt x="300" y="5939"/>
                    <a:pt x="300" y="5806"/>
                  </a:cubicBezTo>
                  <a:cubicBezTo>
                    <a:pt x="300" y="5605"/>
                    <a:pt x="334" y="5439"/>
                    <a:pt x="467" y="5272"/>
                  </a:cubicBezTo>
                  <a:lnTo>
                    <a:pt x="1101" y="3804"/>
                  </a:lnTo>
                  <a:cubicBezTo>
                    <a:pt x="1968" y="1769"/>
                    <a:pt x="2569" y="68"/>
                    <a:pt x="2468" y="1"/>
                  </a:cubicBezTo>
                  <a:cubicBezTo>
                    <a:pt x="2468" y="1"/>
                    <a:pt x="2467" y="1"/>
                    <a:pt x="24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3713650" y="1625775"/>
              <a:ext cx="186000" cy="77275"/>
            </a:xfrm>
            <a:custGeom>
              <a:avLst/>
              <a:gdLst/>
              <a:ahLst/>
              <a:cxnLst/>
              <a:rect l="l" t="t" r="r" b="b"/>
              <a:pathLst>
                <a:path w="7440" h="3091" extrusionOk="0">
                  <a:moveTo>
                    <a:pt x="7439" y="0"/>
                  </a:moveTo>
                  <a:cubicBezTo>
                    <a:pt x="5567" y="1019"/>
                    <a:pt x="3490" y="1538"/>
                    <a:pt x="1359" y="1538"/>
                  </a:cubicBezTo>
                  <a:cubicBezTo>
                    <a:pt x="908" y="1538"/>
                    <a:pt x="455" y="1515"/>
                    <a:pt x="1" y="1468"/>
                  </a:cubicBezTo>
                  <a:lnTo>
                    <a:pt x="1" y="3003"/>
                  </a:lnTo>
                  <a:cubicBezTo>
                    <a:pt x="471" y="3063"/>
                    <a:pt x="915" y="3091"/>
                    <a:pt x="1334" y="3091"/>
                  </a:cubicBezTo>
                  <a:cubicBezTo>
                    <a:pt x="5769" y="3091"/>
                    <a:pt x="7439" y="1"/>
                    <a:pt x="74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3742850" y="1471400"/>
              <a:ext cx="60050" cy="48100"/>
            </a:xfrm>
            <a:custGeom>
              <a:avLst/>
              <a:gdLst/>
              <a:ahLst/>
              <a:cxnLst/>
              <a:rect l="l" t="t" r="r" b="b"/>
              <a:pathLst>
                <a:path w="2402" h="1924" extrusionOk="0">
                  <a:moveTo>
                    <a:pt x="1240" y="1"/>
                  </a:moveTo>
                  <a:cubicBezTo>
                    <a:pt x="834" y="1"/>
                    <a:pt x="412" y="198"/>
                    <a:pt x="134" y="538"/>
                  </a:cubicBezTo>
                  <a:cubicBezTo>
                    <a:pt x="67" y="705"/>
                    <a:pt x="0" y="905"/>
                    <a:pt x="67" y="1138"/>
                  </a:cubicBezTo>
                  <a:cubicBezTo>
                    <a:pt x="100" y="1205"/>
                    <a:pt x="67" y="1172"/>
                    <a:pt x="134" y="1239"/>
                  </a:cubicBezTo>
                  <a:cubicBezTo>
                    <a:pt x="401" y="1539"/>
                    <a:pt x="734" y="1739"/>
                    <a:pt x="1034" y="1872"/>
                  </a:cubicBezTo>
                  <a:cubicBezTo>
                    <a:pt x="1138" y="1907"/>
                    <a:pt x="1241" y="1923"/>
                    <a:pt x="1342" y="1923"/>
                  </a:cubicBezTo>
                  <a:cubicBezTo>
                    <a:pt x="1633" y="1923"/>
                    <a:pt x="1904" y="1786"/>
                    <a:pt x="2102" y="1539"/>
                  </a:cubicBezTo>
                  <a:cubicBezTo>
                    <a:pt x="2335" y="1239"/>
                    <a:pt x="2402" y="838"/>
                    <a:pt x="2168" y="505"/>
                  </a:cubicBezTo>
                  <a:cubicBezTo>
                    <a:pt x="2002" y="204"/>
                    <a:pt x="1668" y="38"/>
                    <a:pt x="1335" y="4"/>
                  </a:cubicBezTo>
                  <a:cubicBezTo>
                    <a:pt x="1303" y="2"/>
                    <a:pt x="1272" y="1"/>
                    <a:pt x="124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3732825" y="1462325"/>
              <a:ext cx="64250" cy="51000"/>
            </a:xfrm>
            <a:custGeom>
              <a:avLst/>
              <a:gdLst/>
              <a:ahLst/>
              <a:cxnLst/>
              <a:rect l="l" t="t" r="r" b="b"/>
              <a:pathLst>
                <a:path w="2570" h="2040" extrusionOk="0">
                  <a:moveTo>
                    <a:pt x="2469" y="0"/>
                  </a:moveTo>
                  <a:cubicBezTo>
                    <a:pt x="2336" y="0"/>
                    <a:pt x="2303" y="768"/>
                    <a:pt x="1569" y="1335"/>
                  </a:cubicBezTo>
                  <a:cubicBezTo>
                    <a:pt x="868" y="1868"/>
                    <a:pt x="1" y="1735"/>
                    <a:pt x="1" y="1868"/>
                  </a:cubicBezTo>
                  <a:cubicBezTo>
                    <a:pt x="1" y="1902"/>
                    <a:pt x="168" y="2035"/>
                    <a:pt x="535" y="2035"/>
                  </a:cubicBezTo>
                  <a:cubicBezTo>
                    <a:pt x="574" y="2038"/>
                    <a:pt x="614" y="2039"/>
                    <a:pt x="654" y="2039"/>
                  </a:cubicBezTo>
                  <a:cubicBezTo>
                    <a:pt x="1085" y="2039"/>
                    <a:pt x="1533" y="1876"/>
                    <a:pt x="1869" y="1602"/>
                  </a:cubicBezTo>
                  <a:cubicBezTo>
                    <a:pt x="2236" y="1335"/>
                    <a:pt x="2503" y="934"/>
                    <a:pt x="2536" y="501"/>
                  </a:cubicBezTo>
                  <a:cubicBezTo>
                    <a:pt x="2569" y="201"/>
                    <a:pt x="2503" y="0"/>
                    <a:pt x="24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3799550" y="1246000"/>
              <a:ext cx="85075" cy="28175"/>
            </a:xfrm>
            <a:custGeom>
              <a:avLst/>
              <a:gdLst/>
              <a:ahLst/>
              <a:cxnLst/>
              <a:rect l="l" t="t" r="r" b="b"/>
              <a:pathLst>
                <a:path w="3403" h="1127" extrusionOk="0">
                  <a:moveTo>
                    <a:pt x="1212" y="1"/>
                  </a:moveTo>
                  <a:cubicBezTo>
                    <a:pt x="962" y="1"/>
                    <a:pt x="721" y="25"/>
                    <a:pt x="501" y="81"/>
                  </a:cubicBezTo>
                  <a:cubicBezTo>
                    <a:pt x="201" y="181"/>
                    <a:pt x="1" y="314"/>
                    <a:pt x="34" y="381"/>
                  </a:cubicBezTo>
                  <a:cubicBezTo>
                    <a:pt x="67" y="581"/>
                    <a:pt x="834" y="548"/>
                    <a:pt x="1702" y="748"/>
                  </a:cubicBezTo>
                  <a:cubicBezTo>
                    <a:pt x="2403" y="883"/>
                    <a:pt x="2974" y="1127"/>
                    <a:pt x="3237" y="1127"/>
                  </a:cubicBezTo>
                  <a:cubicBezTo>
                    <a:pt x="3299" y="1127"/>
                    <a:pt x="3344" y="1113"/>
                    <a:pt x="3370" y="1081"/>
                  </a:cubicBezTo>
                  <a:cubicBezTo>
                    <a:pt x="3403" y="1015"/>
                    <a:pt x="3336" y="814"/>
                    <a:pt x="3036" y="581"/>
                  </a:cubicBezTo>
                  <a:cubicBezTo>
                    <a:pt x="2669" y="314"/>
                    <a:pt x="2235" y="147"/>
                    <a:pt x="1835" y="47"/>
                  </a:cubicBezTo>
                  <a:cubicBezTo>
                    <a:pt x="1625" y="17"/>
                    <a:pt x="1415" y="1"/>
                    <a:pt x="1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3623600" y="1246800"/>
              <a:ext cx="71725" cy="27250"/>
            </a:xfrm>
            <a:custGeom>
              <a:avLst/>
              <a:gdLst/>
              <a:ahLst/>
              <a:cxnLst/>
              <a:rect l="l" t="t" r="r" b="b"/>
              <a:pathLst>
                <a:path w="2869" h="1090" extrusionOk="0">
                  <a:moveTo>
                    <a:pt x="1714" y="0"/>
                  </a:moveTo>
                  <a:cubicBezTo>
                    <a:pt x="1183" y="0"/>
                    <a:pt x="656" y="193"/>
                    <a:pt x="234" y="549"/>
                  </a:cubicBezTo>
                  <a:cubicBezTo>
                    <a:pt x="34" y="816"/>
                    <a:pt x="0" y="983"/>
                    <a:pt x="34" y="1049"/>
                  </a:cubicBezTo>
                  <a:cubicBezTo>
                    <a:pt x="69" y="1077"/>
                    <a:pt x="120" y="1089"/>
                    <a:pt x="185" y="1089"/>
                  </a:cubicBezTo>
                  <a:cubicBezTo>
                    <a:pt x="432" y="1089"/>
                    <a:pt x="881" y="921"/>
                    <a:pt x="1435" y="816"/>
                  </a:cubicBezTo>
                  <a:cubicBezTo>
                    <a:pt x="2168" y="682"/>
                    <a:pt x="2735" y="716"/>
                    <a:pt x="2836" y="516"/>
                  </a:cubicBezTo>
                  <a:cubicBezTo>
                    <a:pt x="2869" y="449"/>
                    <a:pt x="2735" y="282"/>
                    <a:pt x="2502" y="149"/>
                  </a:cubicBezTo>
                  <a:cubicBezTo>
                    <a:pt x="2246" y="49"/>
                    <a:pt x="1979" y="0"/>
                    <a:pt x="17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3737850" y="1042025"/>
              <a:ext cx="346100" cy="318700"/>
            </a:xfrm>
            <a:custGeom>
              <a:avLst/>
              <a:gdLst/>
              <a:ahLst/>
              <a:cxnLst/>
              <a:rect l="l" t="t" r="r" b="b"/>
              <a:pathLst>
                <a:path w="13844" h="12748" extrusionOk="0">
                  <a:moveTo>
                    <a:pt x="3785" y="1"/>
                  </a:moveTo>
                  <a:cubicBezTo>
                    <a:pt x="2636" y="1"/>
                    <a:pt x="1487" y="131"/>
                    <a:pt x="367" y="401"/>
                  </a:cubicBezTo>
                  <a:lnTo>
                    <a:pt x="300" y="601"/>
                  </a:lnTo>
                  <a:cubicBezTo>
                    <a:pt x="0" y="2836"/>
                    <a:pt x="300" y="5071"/>
                    <a:pt x="1201" y="7072"/>
                  </a:cubicBezTo>
                  <a:cubicBezTo>
                    <a:pt x="1434" y="7673"/>
                    <a:pt x="1801" y="8173"/>
                    <a:pt x="2202" y="8640"/>
                  </a:cubicBezTo>
                  <a:cubicBezTo>
                    <a:pt x="2609" y="8989"/>
                    <a:pt x="3144" y="9186"/>
                    <a:pt x="3695" y="9186"/>
                  </a:cubicBezTo>
                  <a:cubicBezTo>
                    <a:pt x="3775" y="9186"/>
                    <a:pt x="3856" y="9182"/>
                    <a:pt x="3936" y="9174"/>
                  </a:cubicBezTo>
                  <a:cubicBezTo>
                    <a:pt x="3002" y="7939"/>
                    <a:pt x="2469" y="6472"/>
                    <a:pt x="2435" y="4971"/>
                  </a:cubicBezTo>
                  <a:lnTo>
                    <a:pt x="2435" y="4971"/>
                  </a:lnTo>
                  <a:cubicBezTo>
                    <a:pt x="3102" y="6505"/>
                    <a:pt x="3736" y="8073"/>
                    <a:pt x="4837" y="9340"/>
                  </a:cubicBezTo>
                  <a:cubicBezTo>
                    <a:pt x="5867" y="10496"/>
                    <a:pt x="7336" y="11388"/>
                    <a:pt x="8888" y="11388"/>
                  </a:cubicBezTo>
                  <a:cubicBezTo>
                    <a:pt x="8994" y="11388"/>
                    <a:pt x="9100" y="11384"/>
                    <a:pt x="9207" y="11375"/>
                  </a:cubicBezTo>
                  <a:lnTo>
                    <a:pt x="9107" y="10241"/>
                  </a:lnTo>
                  <a:lnTo>
                    <a:pt x="9107" y="10241"/>
                  </a:lnTo>
                  <a:cubicBezTo>
                    <a:pt x="9307" y="11075"/>
                    <a:pt x="9774" y="11809"/>
                    <a:pt x="10408" y="12343"/>
                  </a:cubicBezTo>
                  <a:cubicBezTo>
                    <a:pt x="10746" y="12614"/>
                    <a:pt x="11163" y="12747"/>
                    <a:pt x="11587" y="12747"/>
                  </a:cubicBezTo>
                  <a:cubicBezTo>
                    <a:pt x="11997" y="12747"/>
                    <a:pt x="12415" y="12622"/>
                    <a:pt x="12776" y="12376"/>
                  </a:cubicBezTo>
                  <a:cubicBezTo>
                    <a:pt x="12175" y="9674"/>
                    <a:pt x="13843" y="6705"/>
                    <a:pt x="12809" y="4137"/>
                  </a:cubicBezTo>
                  <a:cubicBezTo>
                    <a:pt x="12042" y="2335"/>
                    <a:pt x="10207" y="1301"/>
                    <a:pt x="8373" y="701"/>
                  </a:cubicBezTo>
                  <a:cubicBezTo>
                    <a:pt x="6895" y="240"/>
                    <a:pt x="5341" y="1"/>
                    <a:pt x="3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3750350" y="1058700"/>
              <a:ext cx="850" cy="3350"/>
            </a:xfrm>
            <a:custGeom>
              <a:avLst/>
              <a:gdLst/>
              <a:ahLst/>
              <a:cxnLst/>
              <a:rect l="l" t="t" r="r" b="b"/>
              <a:pathLst>
                <a:path w="34" h="134" extrusionOk="0">
                  <a:moveTo>
                    <a:pt x="34" y="0"/>
                  </a:moveTo>
                  <a:lnTo>
                    <a:pt x="0" y="134"/>
                  </a:lnTo>
                  <a:cubicBezTo>
                    <a:pt x="34" y="67"/>
                    <a:pt x="34" y="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3569375" y="1043900"/>
              <a:ext cx="191850" cy="286675"/>
            </a:xfrm>
            <a:custGeom>
              <a:avLst/>
              <a:gdLst/>
              <a:ahLst/>
              <a:cxnLst/>
              <a:rect l="l" t="t" r="r" b="b"/>
              <a:pathLst>
                <a:path w="7674" h="11467" extrusionOk="0">
                  <a:moveTo>
                    <a:pt x="5357" y="0"/>
                  </a:moveTo>
                  <a:cubicBezTo>
                    <a:pt x="4887" y="0"/>
                    <a:pt x="4345" y="228"/>
                    <a:pt x="3604" y="893"/>
                  </a:cubicBezTo>
                  <a:cubicBezTo>
                    <a:pt x="2703" y="1760"/>
                    <a:pt x="1936" y="2794"/>
                    <a:pt x="1435" y="3962"/>
                  </a:cubicBezTo>
                  <a:cubicBezTo>
                    <a:pt x="902" y="4996"/>
                    <a:pt x="468" y="6130"/>
                    <a:pt x="234" y="7297"/>
                  </a:cubicBezTo>
                  <a:cubicBezTo>
                    <a:pt x="1" y="8665"/>
                    <a:pt x="1" y="10099"/>
                    <a:pt x="168" y="11467"/>
                  </a:cubicBezTo>
                  <a:cubicBezTo>
                    <a:pt x="1068" y="10833"/>
                    <a:pt x="1535" y="9766"/>
                    <a:pt x="1836" y="8665"/>
                  </a:cubicBezTo>
                  <a:cubicBezTo>
                    <a:pt x="2102" y="7598"/>
                    <a:pt x="2269" y="6497"/>
                    <a:pt x="2836" y="5496"/>
                  </a:cubicBezTo>
                  <a:lnTo>
                    <a:pt x="2836" y="5496"/>
                  </a:lnTo>
                  <a:cubicBezTo>
                    <a:pt x="2603" y="6430"/>
                    <a:pt x="2569" y="7331"/>
                    <a:pt x="2670" y="8265"/>
                  </a:cubicBezTo>
                  <a:cubicBezTo>
                    <a:pt x="2670" y="8498"/>
                    <a:pt x="2770" y="8765"/>
                    <a:pt x="2936" y="8932"/>
                  </a:cubicBezTo>
                  <a:cubicBezTo>
                    <a:pt x="3053" y="9015"/>
                    <a:pt x="3178" y="9057"/>
                    <a:pt x="3295" y="9057"/>
                  </a:cubicBezTo>
                  <a:cubicBezTo>
                    <a:pt x="3412" y="9057"/>
                    <a:pt x="3520" y="9015"/>
                    <a:pt x="3604" y="8932"/>
                  </a:cubicBezTo>
                  <a:cubicBezTo>
                    <a:pt x="3337" y="7831"/>
                    <a:pt x="3337" y="6730"/>
                    <a:pt x="3604" y="5663"/>
                  </a:cubicBezTo>
                  <a:cubicBezTo>
                    <a:pt x="3904" y="4595"/>
                    <a:pt x="4304" y="3595"/>
                    <a:pt x="4838" y="2594"/>
                  </a:cubicBezTo>
                  <a:lnTo>
                    <a:pt x="4838" y="2594"/>
                  </a:lnTo>
                  <a:cubicBezTo>
                    <a:pt x="4571" y="4429"/>
                    <a:pt x="4638" y="6297"/>
                    <a:pt x="5038" y="8131"/>
                  </a:cubicBezTo>
                  <a:cubicBezTo>
                    <a:pt x="5071" y="8398"/>
                    <a:pt x="5171" y="8632"/>
                    <a:pt x="5371" y="8832"/>
                  </a:cubicBezTo>
                  <a:cubicBezTo>
                    <a:pt x="5626" y="9036"/>
                    <a:pt x="5920" y="9123"/>
                    <a:pt x="6223" y="9123"/>
                  </a:cubicBezTo>
                  <a:cubicBezTo>
                    <a:pt x="6317" y="9123"/>
                    <a:pt x="6411" y="9114"/>
                    <a:pt x="6506" y="9099"/>
                  </a:cubicBezTo>
                  <a:cubicBezTo>
                    <a:pt x="6719" y="9040"/>
                    <a:pt x="6943" y="9005"/>
                    <a:pt x="7173" y="9005"/>
                  </a:cubicBezTo>
                  <a:cubicBezTo>
                    <a:pt x="7338" y="9005"/>
                    <a:pt x="7505" y="9023"/>
                    <a:pt x="7673" y="9065"/>
                  </a:cubicBezTo>
                  <a:cubicBezTo>
                    <a:pt x="6772" y="6330"/>
                    <a:pt x="6672" y="3461"/>
                    <a:pt x="7239" y="726"/>
                  </a:cubicBezTo>
                  <a:lnTo>
                    <a:pt x="6906" y="592"/>
                  </a:lnTo>
                  <a:cubicBezTo>
                    <a:pt x="6351" y="306"/>
                    <a:pt x="5902" y="0"/>
                    <a:pt x="5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3893775" y="1235500"/>
              <a:ext cx="243550" cy="532900"/>
            </a:xfrm>
            <a:custGeom>
              <a:avLst/>
              <a:gdLst/>
              <a:ahLst/>
              <a:cxnLst/>
              <a:rect l="l" t="t" r="r" b="b"/>
              <a:pathLst>
                <a:path w="9742" h="21316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1635" y="3102"/>
                    <a:pt x="3937" y="6572"/>
                    <a:pt x="3103" y="9741"/>
                  </a:cubicBezTo>
                  <a:cubicBezTo>
                    <a:pt x="2770" y="11008"/>
                    <a:pt x="1936" y="12176"/>
                    <a:pt x="1769" y="13510"/>
                  </a:cubicBezTo>
                  <a:cubicBezTo>
                    <a:pt x="1635" y="14777"/>
                    <a:pt x="2903" y="16245"/>
                    <a:pt x="2770" y="17479"/>
                  </a:cubicBezTo>
                  <a:cubicBezTo>
                    <a:pt x="2603" y="18980"/>
                    <a:pt x="835" y="20081"/>
                    <a:pt x="1" y="21315"/>
                  </a:cubicBezTo>
                  <a:lnTo>
                    <a:pt x="9741" y="20949"/>
                  </a:lnTo>
                  <a:lnTo>
                    <a:pt x="6939" y="56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2670400" y="2213700"/>
              <a:ext cx="669675" cy="357750"/>
            </a:xfrm>
            <a:custGeom>
              <a:avLst/>
              <a:gdLst/>
              <a:ahLst/>
              <a:cxnLst/>
              <a:rect l="l" t="t" r="r" b="b"/>
              <a:pathLst>
                <a:path w="26787" h="14310" extrusionOk="0">
                  <a:moveTo>
                    <a:pt x="19949" y="0"/>
                  </a:moveTo>
                  <a:lnTo>
                    <a:pt x="15645" y="5304"/>
                  </a:lnTo>
                  <a:lnTo>
                    <a:pt x="4437" y="2535"/>
                  </a:lnTo>
                  <a:lnTo>
                    <a:pt x="1" y="6572"/>
                  </a:lnTo>
                  <a:cubicBezTo>
                    <a:pt x="1" y="6572"/>
                    <a:pt x="11676" y="13376"/>
                    <a:pt x="13844" y="14010"/>
                  </a:cubicBezTo>
                  <a:cubicBezTo>
                    <a:pt x="14529" y="14214"/>
                    <a:pt x="15150" y="14310"/>
                    <a:pt x="15734" y="14310"/>
                  </a:cubicBezTo>
                  <a:cubicBezTo>
                    <a:pt x="17256" y="14310"/>
                    <a:pt x="18530" y="13660"/>
                    <a:pt x="20049" y="12576"/>
                  </a:cubicBezTo>
                  <a:cubicBezTo>
                    <a:pt x="22183" y="11075"/>
                    <a:pt x="26787" y="5404"/>
                    <a:pt x="26787" y="5404"/>
                  </a:cubicBezTo>
                  <a:lnTo>
                    <a:pt x="1994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2470275" y="2061500"/>
              <a:ext cx="347775" cy="355700"/>
            </a:xfrm>
            <a:custGeom>
              <a:avLst/>
              <a:gdLst/>
              <a:ahLst/>
              <a:cxnLst/>
              <a:rect l="l" t="t" r="r" b="b"/>
              <a:pathLst>
                <a:path w="13911" h="14228" extrusionOk="0">
                  <a:moveTo>
                    <a:pt x="2386" y="1"/>
                  </a:moveTo>
                  <a:cubicBezTo>
                    <a:pt x="2045" y="1"/>
                    <a:pt x="1704" y="204"/>
                    <a:pt x="1668" y="584"/>
                  </a:cubicBezTo>
                  <a:lnTo>
                    <a:pt x="1668" y="784"/>
                  </a:lnTo>
                  <a:cubicBezTo>
                    <a:pt x="1668" y="784"/>
                    <a:pt x="1528" y="718"/>
                    <a:pt x="1360" y="718"/>
                  </a:cubicBezTo>
                  <a:cubicBezTo>
                    <a:pt x="1052" y="718"/>
                    <a:pt x="651" y="943"/>
                    <a:pt x="868" y="2219"/>
                  </a:cubicBezTo>
                  <a:cubicBezTo>
                    <a:pt x="868" y="2219"/>
                    <a:pt x="0" y="3486"/>
                    <a:pt x="534" y="4487"/>
                  </a:cubicBezTo>
                  <a:cubicBezTo>
                    <a:pt x="534" y="4487"/>
                    <a:pt x="134" y="6322"/>
                    <a:pt x="367" y="7122"/>
                  </a:cubicBezTo>
                  <a:cubicBezTo>
                    <a:pt x="634" y="7923"/>
                    <a:pt x="5371" y="11292"/>
                    <a:pt x="5371" y="11292"/>
                  </a:cubicBezTo>
                  <a:lnTo>
                    <a:pt x="10675" y="14227"/>
                  </a:lnTo>
                  <a:lnTo>
                    <a:pt x="13910" y="9124"/>
                  </a:lnTo>
                  <a:lnTo>
                    <a:pt x="11609" y="7956"/>
                  </a:lnTo>
                  <a:cubicBezTo>
                    <a:pt x="11609" y="7956"/>
                    <a:pt x="11342" y="5721"/>
                    <a:pt x="10875" y="4787"/>
                  </a:cubicBezTo>
                  <a:cubicBezTo>
                    <a:pt x="10441" y="3887"/>
                    <a:pt x="7606" y="551"/>
                    <a:pt x="7606" y="551"/>
                  </a:cubicBezTo>
                  <a:cubicBezTo>
                    <a:pt x="7139" y="751"/>
                    <a:pt x="6872" y="1285"/>
                    <a:pt x="7005" y="1785"/>
                  </a:cubicBezTo>
                  <a:cubicBezTo>
                    <a:pt x="7139" y="2152"/>
                    <a:pt x="8473" y="4787"/>
                    <a:pt x="8473" y="4787"/>
                  </a:cubicBezTo>
                  <a:cubicBezTo>
                    <a:pt x="8313" y="4915"/>
                    <a:pt x="8077" y="5005"/>
                    <a:pt x="7786" y="5005"/>
                  </a:cubicBezTo>
                  <a:cubicBezTo>
                    <a:pt x="7470" y="5005"/>
                    <a:pt x="7089" y="4899"/>
                    <a:pt x="6672" y="4621"/>
                  </a:cubicBezTo>
                  <a:cubicBezTo>
                    <a:pt x="5671" y="3953"/>
                    <a:pt x="4537" y="3220"/>
                    <a:pt x="4337" y="3119"/>
                  </a:cubicBezTo>
                  <a:cubicBezTo>
                    <a:pt x="4137" y="3053"/>
                    <a:pt x="3536" y="1585"/>
                    <a:pt x="3069" y="451"/>
                  </a:cubicBezTo>
                  <a:cubicBezTo>
                    <a:pt x="2962" y="146"/>
                    <a:pt x="2674" y="1"/>
                    <a:pt x="238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2657075" y="2133625"/>
              <a:ext cx="39225" cy="143475"/>
            </a:xfrm>
            <a:custGeom>
              <a:avLst/>
              <a:gdLst/>
              <a:ahLst/>
              <a:cxnLst/>
              <a:rect l="l" t="t" r="r" b="b"/>
              <a:pathLst>
                <a:path w="1569" h="5739" extrusionOk="0">
                  <a:moveTo>
                    <a:pt x="0" y="1"/>
                  </a:moveTo>
                  <a:cubicBezTo>
                    <a:pt x="0" y="1"/>
                    <a:pt x="0" y="34"/>
                    <a:pt x="34" y="168"/>
                  </a:cubicBezTo>
                  <a:lnTo>
                    <a:pt x="234" y="568"/>
                  </a:lnTo>
                  <a:cubicBezTo>
                    <a:pt x="396" y="925"/>
                    <a:pt x="590" y="1408"/>
                    <a:pt x="907" y="1986"/>
                  </a:cubicBezTo>
                  <a:lnTo>
                    <a:pt x="907" y="1986"/>
                  </a:lnTo>
                  <a:cubicBezTo>
                    <a:pt x="559" y="2641"/>
                    <a:pt x="405" y="3388"/>
                    <a:pt x="567" y="4104"/>
                  </a:cubicBezTo>
                  <a:cubicBezTo>
                    <a:pt x="667" y="4437"/>
                    <a:pt x="767" y="4771"/>
                    <a:pt x="934" y="5071"/>
                  </a:cubicBezTo>
                  <a:cubicBezTo>
                    <a:pt x="1068" y="5271"/>
                    <a:pt x="1201" y="5438"/>
                    <a:pt x="1368" y="5605"/>
                  </a:cubicBezTo>
                  <a:cubicBezTo>
                    <a:pt x="1401" y="5672"/>
                    <a:pt x="1501" y="5705"/>
                    <a:pt x="1568" y="5738"/>
                  </a:cubicBezTo>
                  <a:cubicBezTo>
                    <a:pt x="1368" y="5505"/>
                    <a:pt x="1201" y="5238"/>
                    <a:pt x="1034" y="5005"/>
                  </a:cubicBezTo>
                  <a:cubicBezTo>
                    <a:pt x="868" y="4704"/>
                    <a:pt x="734" y="4371"/>
                    <a:pt x="701" y="4071"/>
                  </a:cubicBezTo>
                  <a:cubicBezTo>
                    <a:pt x="601" y="3670"/>
                    <a:pt x="667" y="3270"/>
                    <a:pt x="734" y="2870"/>
                  </a:cubicBezTo>
                  <a:cubicBezTo>
                    <a:pt x="834" y="2569"/>
                    <a:pt x="901" y="2269"/>
                    <a:pt x="1068" y="2036"/>
                  </a:cubicBezTo>
                  <a:lnTo>
                    <a:pt x="1101" y="2002"/>
                  </a:lnTo>
                  <a:lnTo>
                    <a:pt x="1068" y="1936"/>
                  </a:lnTo>
                  <a:cubicBezTo>
                    <a:pt x="801" y="1402"/>
                    <a:pt x="534" y="868"/>
                    <a:pt x="334" y="535"/>
                  </a:cubicBezTo>
                  <a:cubicBezTo>
                    <a:pt x="234" y="335"/>
                    <a:pt x="100" y="168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2483600" y="2170725"/>
              <a:ext cx="72600" cy="85525"/>
            </a:xfrm>
            <a:custGeom>
              <a:avLst/>
              <a:gdLst/>
              <a:ahLst/>
              <a:cxnLst/>
              <a:rect l="l" t="t" r="r" b="b"/>
              <a:pathLst>
                <a:path w="2904" h="3421" extrusionOk="0">
                  <a:moveTo>
                    <a:pt x="362" y="0"/>
                  </a:moveTo>
                  <a:cubicBezTo>
                    <a:pt x="295" y="0"/>
                    <a:pt x="229" y="15"/>
                    <a:pt x="168" y="51"/>
                  </a:cubicBezTo>
                  <a:cubicBezTo>
                    <a:pt x="34" y="85"/>
                    <a:pt x="1" y="185"/>
                    <a:pt x="1" y="185"/>
                  </a:cubicBezTo>
                  <a:cubicBezTo>
                    <a:pt x="1" y="185"/>
                    <a:pt x="34" y="118"/>
                    <a:pt x="168" y="85"/>
                  </a:cubicBezTo>
                  <a:cubicBezTo>
                    <a:pt x="209" y="76"/>
                    <a:pt x="251" y="72"/>
                    <a:pt x="292" y="72"/>
                  </a:cubicBezTo>
                  <a:cubicBezTo>
                    <a:pt x="416" y="72"/>
                    <a:pt x="535" y="110"/>
                    <a:pt x="635" y="185"/>
                  </a:cubicBezTo>
                  <a:cubicBezTo>
                    <a:pt x="835" y="285"/>
                    <a:pt x="968" y="552"/>
                    <a:pt x="1002" y="752"/>
                  </a:cubicBezTo>
                  <a:cubicBezTo>
                    <a:pt x="1102" y="1019"/>
                    <a:pt x="1102" y="1352"/>
                    <a:pt x="1168" y="1686"/>
                  </a:cubicBezTo>
                  <a:cubicBezTo>
                    <a:pt x="1269" y="1953"/>
                    <a:pt x="1435" y="2253"/>
                    <a:pt x="1635" y="2520"/>
                  </a:cubicBezTo>
                  <a:cubicBezTo>
                    <a:pt x="1802" y="2720"/>
                    <a:pt x="2002" y="2887"/>
                    <a:pt x="2203" y="3020"/>
                  </a:cubicBezTo>
                  <a:cubicBezTo>
                    <a:pt x="2469" y="3187"/>
                    <a:pt x="2670" y="3287"/>
                    <a:pt x="2903" y="3420"/>
                  </a:cubicBezTo>
                  <a:cubicBezTo>
                    <a:pt x="2736" y="3254"/>
                    <a:pt x="2503" y="3120"/>
                    <a:pt x="2336" y="2953"/>
                  </a:cubicBezTo>
                  <a:cubicBezTo>
                    <a:pt x="1902" y="2620"/>
                    <a:pt x="1535" y="2186"/>
                    <a:pt x="1335" y="1686"/>
                  </a:cubicBezTo>
                  <a:cubicBezTo>
                    <a:pt x="1269" y="1352"/>
                    <a:pt x="1269" y="1052"/>
                    <a:pt x="1168" y="752"/>
                  </a:cubicBezTo>
                  <a:cubicBezTo>
                    <a:pt x="1135" y="452"/>
                    <a:pt x="968" y="252"/>
                    <a:pt x="701" y="85"/>
                  </a:cubicBezTo>
                  <a:cubicBezTo>
                    <a:pt x="596" y="43"/>
                    <a:pt x="477" y="0"/>
                    <a:pt x="36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2495275" y="2113625"/>
              <a:ext cx="99275" cy="107600"/>
            </a:xfrm>
            <a:custGeom>
              <a:avLst/>
              <a:gdLst/>
              <a:ahLst/>
              <a:cxnLst/>
              <a:rect l="l" t="t" r="r" b="b"/>
              <a:pathLst>
                <a:path w="3971" h="4304" extrusionOk="0">
                  <a:moveTo>
                    <a:pt x="401" y="0"/>
                  </a:moveTo>
                  <a:cubicBezTo>
                    <a:pt x="301" y="0"/>
                    <a:pt x="201" y="34"/>
                    <a:pt x="134" y="134"/>
                  </a:cubicBezTo>
                  <a:cubicBezTo>
                    <a:pt x="1" y="234"/>
                    <a:pt x="1" y="367"/>
                    <a:pt x="1" y="367"/>
                  </a:cubicBezTo>
                  <a:cubicBezTo>
                    <a:pt x="1" y="367"/>
                    <a:pt x="34" y="301"/>
                    <a:pt x="168" y="201"/>
                  </a:cubicBezTo>
                  <a:cubicBezTo>
                    <a:pt x="246" y="138"/>
                    <a:pt x="348" y="104"/>
                    <a:pt x="450" y="104"/>
                  </a:cubicBezTo>
                  <a:cubicBezTo>
                    <a:pt x="564" y="104"/>
                    <a:pt x="680" y="146"/>
                    <a:pt x="768" y="234"/>
                  </a:cubicBezTo>
                  <a:cubicBezTo>
                    <a:pt x="1002" y="501"/>
                    <a:pt x="1135" y="801"/>
                    <a:pt x="1102" y="1101"/>
                  </a:cubicBezTo>
                  <a:cubicBezTo>
                    <a:pt x="1102" y="1335"/>
                    <a:pt x="1135" y="1535"/>
                    <a:pt x="1168" y="1735"/>
                  </a:cubicBezTo>
                  <a:cubicBezTo>
                    <a:pt x="1202" y="1935"/>
                    <a:pt x="1302" y="2169"/>
                    <a:pt x="1435" y="2369"/>
                  </a:cubicBezTo>
                  <a:cubicBezTo>
                    <a:pt x="1836" y="3036"/>
                    <a:pt x="2369" y="3570"/>
                    <a:pt x="3103" y="3937"/>
                  </a:cubicBezTo>
                  <a:cubicBezTo>
                    <a:pt x="3337" y="4137"/>
                    <a:pt x="3537" y="4203"/>
                    <a:pt x="3704" y="4303"/>
                  </a:cubicBezTo>
                  <a:cubicBezTo>
                    <a:pt x="3754" y="4270"/>
                    <a:pt x="3795" y="4253"/>
                    <a:pt x="3837" y="4253"/>
                  </a:cubicBezTo>
                  <a:cubicBezTo>
                    <a:pt x="3879" y="4253"/>
                    <a:pt x="3920" y="4270"/>
                    <a:pt x="3970" y="4303"/>
                  </a:cubicBezTo>
                  <a:cubicBezTo>
                    <a:pt x="3704" y="4070"/>
                    <a:pt x="3403" y="3903"/>
                    <a:pt x="3170" y="3803"/>
                  </a:cubicBezTo>
                  <a:cubicBezTo>
                    <a:pt x="2503" y="3403"/>
                    <a:pt x="1969" y="2869"/>
                    <a:pt x="1569" y="2235"/>
                  </a:cubicBezTo>
                  <a:cubicBezTo>
                    <a:pt x="1502" y="2069"/>
                    <a:pt x="1402" y="1868"/>
                    <a:pt x="1335" y="1668"/>
                  </a:cubicBezTo>
                  <a:cubicBezTo>
                    <a:pt x="1302" y="1468"/>
                    <a:pt x="1235" y="1301"/>
                    <a:pt x="1235" y="1068"/>
                  </a:cubicBezTo>
                  <a:cubicBezTo>
                    <a:pt x="1235" y="701"/>
                    <a:pt x="1068" y="367"/>
                    <a:pt x="835" y="134"/>
                  </a:cubicBezTo>
                  <a:cubicBezTo>
                    <a:pt x="701" y="34"/>
                    <a:pt x="601" y="0"/>
                    <a:pt x="4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2510300" y="2079425"/>
              <a:ext cx="92600" cy="105950"/>
            </a:xfrm>
            <a:custGeom>
              <a:avLst/>
              <a:gdLst/>
              <a:ahLst/>
              <a:cxnLst/>
              <a:rect l="l" t="t" r="r" b="b"/>
              <a:pathLst>
                <a:path w="3704" h="4238" extrusionOk="0">
                  <a:moveTo>
                    <a:pt x="0" y="1"/>
                  </a:moveTo>
                  <a:lnTo>
                    <a:pt x="0" y="1"/>
                  </a:lnTo>
                  <a:cubicBezTo>
                    <a:pt x="234" y="168"/>
                    <a:pt x="401" y="368"/>
                    <a:pt x="567" y="568"/>
                  </a:cubicBezTo>
                  <a:cubicBezTo>
                    <a:pt x="701" y="835"/>
                    <a:pt x="834" y="1102"/>
                    <a:pt x="901" y="1402"/>
                  </a:cubicBezTo>
                  <a:cubicBezTo>
                    <a:pt x="1001" y="1769"/>
                    <a:pt x="1168" y="2169"/>
                    <a:pt x="1368" y="2503"/>
                  </a:cubicBezTo>
                  <a:cubicBezTo>
                    <a:pt x="1735" y="3103"/>
                    <a:pt x="2235" y="3603"/>
                    <a:pt x="2869" y="3937"/>
                  </a:cubicBezTo>
                  <a:cubicBezTo>
                    <a:pt x="3036" y="4070"/>
                    <a:pt x="3236" y="4170"/>
                    <a:pt x="3436" y="4204"/>
                  </a:cubicBezTo>
                  <a:cubicBezTo>
                    <a:pt x="3536" y="4237"/>
                    <a:pt x="3603" y="4237"/>
                    <a:pt x="3703" y="4237"/>
                  </a:cubicBezTo>
                  <a:cubicBezTo>
                    <a:pt x="3703" y="4204"/>
                    <a:pt x="3403" y="4104"/>
                    <a:pt x="2936" y="3837"/>
                  </a:cubicBezTo>
                  <a:cubicBezTo>
                    <a:pt x="2369" y="3437"/>
                    <a:pt x="1902" y="2936"/>
                    <a:pt x="1535" y="2369"/>
                  </a:cubicBezTo>
                  <a:cubicBezTo>
                    <a:pt x="1368" y="2036"/>
                    <a:pt x="1201" y="1702"/>
                    <a:pt x="1101" y="1335"/>
                  </a:cubicBezTo>
                  <a:cubicBezTo>
                    <a:pt x="1034" y="1035"/>
                    <a:pt x="901" y="735"/>
                    <a:pt x="734" y="434"/>
                  </a:cubicBezTo>
                  <a:cubicBezTo>
                    <a:pt x="534" y="234"/>
                    <a:pt x="267" y="34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3405100" y="4821400"/>
              <a:ext cx="385300" cy="310250"/>
            </a:xfrm>
            <a:custGeom>
              <a:avLst/>
              <a:gdLst/>
              <a:ahLst/>
              <a:cxnLst/>
              <a:rect l="l" t="t" r="r" b="b"/>
              <a:pathLst>
                <a:path w="15412" h="12410" extrusionOk="0">
                  <a:moveTo>
                    <a:pt x="15278" y="0"/>
                  </a:moveTo>
                  <a:lnTo>
                    <a:pt x="7573" y="134"/>
                  </a:lnTo>
                  <a:lnTo>
                    <a:pt x="7973" y="8073"/>
                  </a:lnTo>
                  <a:cubicBezTo>
                    <a:pt x="7973" y="8073"/>
                    <a:pt x="67" y="10574"/>
                    <a:pt x="1" y="12076"/>
                  </a:cubicBezTo>
                  <a:lnTo>
                    <a:pt x="15412" y="12409"/>
                  </a:lnTo>
                  <a:lnTo>
                    <a:pt x="15278" y="0"/>
                  </a:ln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3703650" y="5004025"/>
              <a:ext cx="32550" cy="29325"/>
            </a:xfrm>
            <a:custGeom>
              <a:avLst/>
              <a:gdLst/>
              <a:ahLst/>
              <a:cxnLst/>
              <a:rect l="l" t="t" r="r" b="b"/>
              <a:pathLst>
                <a:path w="1302" h="1173" extrusionOk="0">
                  <a:moveTo>
                    <a:pt x="801" y="0"/>
                  </a:moveTo>
                  <a:lnTo>
                    <a:pt x="868" y="34"/>
                  </a:lnTo>
                  <a:cubicBezTo>
                    <a:pt x="803" y="14"/>
                    <a:pt x="738" y="5"/>
                    <a:pt x="674" y="5"/>
                  </a:cubicBezTo>
                  <a:cubicBezTo>
                    <a:pt x="412" y="5"/>
                    <a:pt x="175" y="165"/>
                    <a:pt x="67" y="434"/>
                  </a:cubicBezTo>
                  <a:cubicBezTo>
                    <a:pt x="0" y="768"/>
                    <a:pt x="201" y="1101"/>
                    <a:pt x="534" y="1168"/>
                  </a:cubicBezTo>
                  <a:cubicBezTo>
                    <a:pt x="562" y="1171"/>
                    <a:pt x="590" y="1172"/>
                    <a:pt x="617" y="1172"/>
                  </a:cubicBezTo>
                  <a:cubicBezTo>
                    <a:pt x="917" y="1172"/>
                    <a:pt x="1174" y="1007"/>
                    <a:pt x="1235" y="701"/>
                  </a:cubicBezTo>
                  <a:cubicBezTo>
                    <a:pt x="1301" y="367"/>
                    <a:pt x="1068" y="101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3403425" y="5099100"/>
              <a:ext cx="386975" cy="30875"/>
            </a:xfrm>
            <a:custGeom>
              <a:avLst/>
              <a:gdLst/>
              <a:ahLst/>
              <a:cxnLst/>
              <a:rect l="l" t="t" r="r" b="b"/>
              <a:pathLst>
                <a:path w="15479" h="1235" extrusionOk="0">
                  <a:moveTo>
                    <a:pt x="15479" y="0"/>
                  </a:moveTo>
                  <a:lnTo>
                    <a:pt x="568" y="200"/>
                  </a:lnTo>
                  <a:cubicBezTo>
                    <a:pt x="234" y="367"/>
                    <a:pt x="34" y="667"/>
                    <a:pt x="1" y="1034"/>
                  </a:cubicBezTo>
                  <a:lnTo>
                    <a:pt x="15479" y="1234"/>
                  </a:lnTo>
                  <a:lnTo>
                    <a:pt x="154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3597675" y="5018800"/>
              <a:ext cx="38450" cy="22850"/>
            </a:xfrm>
            <a:custGeom>
              <a:avLst/>
              <a:gdLst/>
              <a:ahLst/>
              <a:cxnLst/>
              <a:rect l="l" t="t" r="r" b="b"/>
              <a:pathLst>
                <a:path w="1538" h="914" extrusionOk="0">
                  <a:moveTo>
                    <a:pt x="337" y="0"/>
                  </a:moveTo>
                  <a:cubicBezTo>
                    <a:pt x="133" y="0"/>
                    <a:pt x="0" y="58"/>
                    <a:pt x="36" y="77"/>
                  </a:cubicBezTo>
                  <a:cubicBezTo>
                    <a:pt x="36" y="177"/>
                    <a:pt x="403" y="177"/>
                    <a:pt x="770" y="410"/>
                  </a:cubicBezTo>
                  <a:cubicBezTo>
                    <a:pt x="1116" y="662"/>
                    <a:pt x="1344" y="913"/>
                    <a:pt x="1424" y="913"/>
                  </a:cubicBezTo>
                  <a:cubicBezTo>
                    <a:pt x="1429" y="913"/>
                    <a:pt x="1434" y="912"/>
                    <a:pt x="1437" y="911"/>
                  </a:cubicBezTo>
                  <a:cubicBezTo>
                    <a:pt x="1538" y="877"/>
                    <a:pt x="1404" y="444"/>
                    <a:pt x="937" y="177"/>
                  </a:cubicBezTo>
                  <a:cubicBezTo>
                    <a:pt x="725" y="40"/>
                    <a:pt x="506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3557700" y="5037200"/>
              <a:ext cx="28400" cy="29450"/>
            </a:xfrm>
            <a:custGeom>
              <a:avLst/>
              <a:gdLst/>
              <a:ahLst/>
              <a:cxnLst/>
              <a:rect l="l" t="t" r="r" b="b"/>
              <a:pathLst>
                <a:path w="1136" h="1178" extrusionOk="0">
                  <a:moveTo>
                    <a:pt x="134" y="0"/>
                  </a:moveTo>
                  <a:cubicBezTo>
                    <a:pt x="53" y="0"/>
                    <a:pt x="1" y="19"/>
                    <a:pt x="1" y="41"/>
                  </a:cubicBezTo>
                  <a:cubicBezTo>
                    <a:pt x="1" y="141"/>
                    <a:pt x="335" y="275"/>
                    <a:pt x="568" y="541"/>
                  </a:cubicBezTo>
                  <a:cubicBezTo>
                    <a:pt x="823" y="829"/>
                    <a:pt x="896" y="1177"/>
                    <a:pt x="989" y="1177"/>
                  </a:cubicBezTo>
                  <a:cubicBezTo>
                    <a:pt x="993" y="1177"/>
                    <a:pt x="997" y="1177"/>
                    <a:pt x="1002" y="1175"/>
                  </a:cubicBezTo>
                  <a:cubicBezTo>
                    <a:pt x="1068" y="1142"/>
                    <a:pt x="1135" y="775"/>
                    <a:pt x="802" y="341"/>
                  </a:cubicBezTo>
                  <a:cubicBezTo>
                    <a:pt x="579" y="74"/>
                    <a:pt x="297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3519350" y="5054525"/>
              <a:ext cx="20875" cy="32925"/>
            </a:xfrm>
            <a:custGeom>
              <a:avLst/>
              <a:gdLst/>
              <a:ahLst/>
              <a:cxnLst/>
              <a:rect l="l" t="t" r="r" b="b"/>
              <a:pathLst>
                <a:path w="835" h="1317" extrusionOk="0">
                  <a:moveTo>
                    <a:pt x="65" y="1"/>
                  </a:moveTo>
                  <a:cubicBezTo>
                    <a:pt x="50" y="1"/>
                    <a:pt x="39" y="6"/>
                    <a:pt x="34" y="15"/>
                  </a:cubicBezTo>
                  <a:cubicBezTo>
                    <a:pt x="1" y="115"/>
                    <a:pt x="234" y="315"/>
                    <a:pt x="367" y="649"/>
                  </a:cubicBezTo>
                  <a:cubicBezTo>
                    <a:pt x="501" y="983"/>
                    <a:pt x="568" y="1316"/>
                    <a:pt x="668" y="1316"/>
                  </a:cubicBezTo>
                  <a:cubicBezTo>
                    <a:pt x="734" y="1316"/>
                    <a:pt x="834" y="949"/>
                    <a:pt x="601" y="516"/>
                  </a:cubicBezTo>
                  <a:cubicBezTo>
                    <a:pt x="429" y="173"/>
                    <a:pt x="160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3599400" y="4969825"/>
              <a:ext cx="41725" cy="8925"/>
            </a:xfrm>
            <a:custGeom>
              <a:avLst/>
              <a:gdLst/>
              <a:ahLst/>
              <a:cxnLst/>
              <a:rect l="l" t="t" r="r" b="b"/>
              <a:pathLst>
                <a:path w="1669" h="357" extrusionOk="0">
                  <a:moveTo>
                    <a:pt x="835" y="1"/>
                  </a:moveTo>
                  <a:cubicBezTo>
                    <a:pt x="334" y="1"/>
                    <a:pt x="1" y="168"/>
                    <a:pt x="34" y="234"/>
                  </a:cubicBezTo>
                  <a:cubicBezTo>
                    <a:pt x="44" y="263"/>
                    <a:pt x="77" y="272"/>
                    <a:pt x="130" y="272"/>
                  </a:cubicBezTo>
                  <a:cubicBezTo>
                    <a:pt x="243" y="272"/>
                    <a:pt x="443" y="229"/>
                    <a:pt x="688" y="229"/>
                  </a:cubicBezTo>
                  <a:cubicBezTo>
                    <a:pt x="735" y="229"/>
                    <a:pt x="784" y="230"/>
                    <a:pt x="835" y="234"/>
                  </a:cubicBezTo>
                  <a:cubicBezTo>
                    <a:pt x="1142" y="286"/>
                    <a:pt x="1410" y="356"/>
                    <a:pt x="1548" y="356"/>
                  </a:cubicBezTo>
                  <a:cubicBezTo>
                    <a:pt x="1590" y="356"/>
                    <a:pt x="1620" y="350"/>
                    <a:pt x="1635" y="334"/>
                  </a:cubicBezTo>
                  <a:cubicBezTo>
                    <a:pt x="1669" y="234"/>
                    <a:pt x="133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3599400" y="4903950"/>
              <a:ext cx="60075" cy="32975"/>
            </a:xfrm>
            <a:custGeom>
              <a:avLst/>
              <a:gdLst/>
              <a:ahLst/>
              <a:cxnLst/>
              <a:rect l="l" t="t" r="r" b="b"/>
              <a:pathLst>
                <a:path w="2403" h="1319" extrusionOk="0">
                  <a:moveTo>
                    <a:pt x="1960" y="181"/>
                  </a:moveTo>
                  <a:cubicBezTo>
                    <a:pt x="2038" y="181"/>
                    <a:pt x="2093" y="204"/>
                    <a:pt x="2136" y="267"/>
                  </a:cubicBezTo>
                  <a:cubicBezTo>
                    <a:pt x="2169" y="334"/>
                    <a:pt x="2136" y="301"/>
                    <a:pt x="2136" y="334"/>
                  </a:cubicBezTo>
                  <a:cubicBezTo>
                    <a:pt x="2069" y="368"/>
                    <a:pt x="2002" y="434"/>
                    <a:pt x="1969" y="468"/>
                  </a:cubicBezTo>
                  <a:cubicBezTo>
                    <a:pt x="1835" y="534"/>
                    <a:pt x="1669" y="634"/>
                    <a:pt x="1535" y="701"/>
                  </a:cubicBezTo>
                  <a:cubicBezTo>
                    <a:pt x="1302" y="835"/>
                    <a:pt x="1035" y="935"/>
                    <a:pt x="801" y="1001"/>
                  </a:cubicBezTo>
                  <a:cubicBezTo>
                    <a:pt x="567" y="1095"/>
                    <a:pt x="365" y="1140"/>
                    <a:pt x="196" y="1192"/>
                  </a:cubicBezTo>
                  <a:lnTo>
                    <a:pt x="196" y="1192"/>
                  </a:lnTo>
                  <a:cubicBezTo>
                    <a:pt x="301" y="1105"/>
                    <a:pt x="464" y="968"/>
                    <a:pt x="668" y="801"/>
                  </a:cubicBezTo>
                  <a:cubicBezTo>
                    <a:pt x="868" y="634"/>
                    <a:pt x="1135" y="501"/>
                    <a:pt x="1335" y="368"/>
                  </a:cubicBezTo>
                  <a:cubicBezTo>
                    <a:pt x="1469" y="334"/>
                    <a:pt x="1635" y="267"/>
                    <a:pt x="1802" y="201"/>
                  </a:cubicBezTo>
                  <a:cubicBezTo>
                    <a:pt x="1863" y="189"/>
                    <a:pt x="1915" y="181"/>
                    <a:pt x="1960" y="181"/>
                  </a:cubicBezTo>
                  <a:close/>
                  <a:moveTo>
                    <a:pt x="2002" y="1"/>
                  </a:moveTo>
                  <a:cubicBezTo>
                    <a:pt x="1902" y="1"/>
                    <a:pt x="1769" y="1"/>
                    <a:pt x="1702" y="34"/>
                  </a:cubicBezTo>
                  <a:cubicBezTo>
                    <a:pt x="1535" y="101"/>
                    <a:pt x="1368" y="134"/>
                    <a:pt x="1235" y="201"/>
                  </a:cubicBezTo>
                  <a:cubicBezTo>
                    <a:pt x="1002" y="334"/>
                    <a:pt x="735" y="501"/>
                    <a:pt x="535" y="668"/>
                  </a:cubicBezTo>
                  <a:cubicBezTo>
                    <a:pt x="305" y="897"/>
                    <a:pt x="170" y="1111"/>
                    <a:pt x="108" y="1222"/>
                  </a:cubicBezTo>
                  <a:lnTo>
                    <a:pt x="108" y="1222"/>
                  </a:lnTo>
                  <a:cubicBezTo>
                    <a:pt x="71" y="1236"/>
                    <a:pt x="35" y="1251"/>
                    <a:pt x="1" y="1268"/>
                  </a:cubicBezTo>
                  <a:cubicBezTo>
                    <a:pt x="25" y="1275"/>
                    <a:pt x="50" y="1281"/>
                    <a:pt x="75" y="1287"/>
                  </a:cubicBezTo>
                  <a:lnTo>
                    <a:pt x="75" y="1287"/>
                  </a:lnTo>
                  <a:cubicBezTo>
                    <a:pt x="70" y="1296"/>
                    <a:pt x="68" y="1302"/>
                    <a:pt x="68" y="1302"/>
                  </a:cubicBezTo>
                  <a:cubicBezTo>
                    <a:pt x="68" y="1302"/>
                    <a:pt x="73" y="1297"/>
                    <a:pt x="83" y="1289"/>
                  </a:cubicBezTo>
                  <a:lnTo>
                    <a:pt x="83" y="1289"/>
                  </a:lnTo>
                  <a:cubicBezTo>
                    <a:pt x="176" y="1308"/>
                    <a:pt x="273" y="1318"/>
                    <a:pt x="376" y="1318"/>
                  </a:cubicBezTo>
                  <a:cubicBezTo>
                    <a:pt x="510" y="1318"/>
                    <a:pt x="651" y="1302"/>
                    <a:pt x="801" y="1268"/>
                  </a:cubicBezTo>
                  <a:cubicBezTo>
                    <a:pt x="1068" y="1201"/>
                    <a:pt x="1335" y="1135"/>
                    <a:pt x="1569" y="1001"/>
                  </a:cubicBezTo>
                  <a:cubicBezTo>
                    <a:pt x="1735" y="935"/>
                    <a:pt x="1869" y="835"/>
                    <a:pt x="2036" y="768"/>
                  </a:cubicBezTo>
                  <a:cubicBezTo>
                    <a:pt x="2136" y="701"/>
                    <a:pt x="2202" y="634"/>
                    <a:pt x="2302" y="601"/>
                  </a:cubicBezTo>
                  <a:cubicBezTo>
                    <a:pt x="2403" y="468"/>
                    <a:pt x="2403" y="301"/>
                    <a:pt x="2336" y="167"/>
                  </a:cubicBezTo>
                  <a:cubicBezTo>
                    <a:pt x="2236" y="34"/>
                    <a:pt x="2136" y="1"/>
                    <a:pt x="2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3573550" y="4878100"/>
              <a:ext cx="33400" cy="60075"/>
            </a:xfrm>
            <a:custGeom>
              <a:avLst/>
              <a:gdLst/>
              <a:ahLst/>
              <a:cxnLst/>
              <a:rect l="l" t="t" r="r" b="b"/>
              <a:pathLst>
                <a:path w="1336" h="2403" extrusionOk="0">
                  <a:moveTo>
                    <a:pt x="434" y="1"/>
                  </a:moveTo>
                  <a:cubicBezTo>
                    <a:pt x="334" y="1"/>
                    <a:pt x="201" y="67"/>
                    <a:pt x="101" y="201"/>
                  </a:cubicBezTo>
                  <a:cubicBezTo>
                    <a:pt x="67" y="267"/>
                    <a:pt x="34" y="367"/>
                    <a:pt x="34" y="501"/>
                  </a:cubicBezTo>
                  <a:cubicBezTo>
                    <a:pt x="1" y="668"/>
                    <a:pt x="1" y="834"/>
                    <a:pt x="34" y="1001"/>
                  </a:cubicBezTo>
                  <a:cubicBezTo>
                    <a:pt x="67" y="1268"/>
                    <a:pt x="201" y="1535"/>
                    <a:pt x="368" y="1768"/>
                  </a:cubicBezTo>
                  <a:cubicBezTo>
                    <a:pt x="668" y="2202"/>
                    <a:pt x="1001" y="2235"/>
                    <a:pt x="1001" y="2235"/>
                  </a:cubicBezTo>
                  <a:cubicBezTo>
                    <a:pt x="1001" y="2235"/>
                    <a:pt x="735" y="2069"/>
                    <a:pt x="534" y="1702"/>
                  </a:cubicBezTo>
                  <a:cubicBezTo>
                    <a:pt x="401" y="1502"/>
                    <a:pt x="334" y="1235"/>
                    <a:pt x="268" y="1001"/>
                  </a:cubicBezTo>
                  <a:lnTo>
                    <a:pt x="268" y="534"/>
                  </a:lnTo>
                  <a:cubicBezTo>
                    <a:pt x="334" y="367"/>
                    <a:pt x="368" y="234"/>
                    <a:pt x="401" y="234"/>
                  </a:cubicBezTo>
                  <a:cubicBezTo>
                    <a:pt x="434" y="234"/>
                    <a:pt x="601" y="367"/>
                    <a:pt x="701" y="501"/>
                  </a:cubicBezTo>
                  <a:cubicBezTo>
                    <a:pt x="768" y="634"/>
                    <a:pt x="835" y="768"/>
                    <a:pt x="901" y="901"/>
                  </a:cubicBezTo>
                  <a:cubicBezTo>
                    <a:pt x="1001" y="1168"/>
                    <a:pt x="1035" y="1402"/>
                    <a:pt x="1068" y="1668"/>
                  </a:cubicBezTo>
                  <a:cubicBezTo>
                    <a:pt x="1168" y="2135"/>
                    <a:pt x="1068" y="2402"/>
                    <a:pt x="1102" y="2402"/>
                  </a:cubicBezTo>
                  <a:cubicBezTo>
                    <a:pt x="1235" y="2202"/>
                    <a:pt x="1335" y="1902"/>
                    <a:pt x="1268" y="1668"/>
                  </a:cubicBezTo>
                  <a:cubicBezTo>
                    <a:pt x="1268" y="1368"/>
                    <a:pt x="1235" y="1068"/>
                    <a:pt x="1168" y="834"/>
                  </a:cubicBezTo>
                  <a:cubicBezTo>
                    <a:pt x="1102" y="668"/>
                    <a:pt x="1035" y="501"/>
                    <a:pt x="935" y="367"/>
                  </a:cubicBezTo>
                  <a:cubicBezTo>
                    <a:pt x="868" y="167"/>
                    <a:pt x="668" y="34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3807900" y="4803050"/>
              <a:ext cx="262700" cy="489325"/>
            </a:xfrm>
            <a:custGeom>
              <a:avLst/>
              <a:gdLst/>
              <a:ahLst/>
              <a:cxnLst/>
              <a:rect l="l" t="t" r="r" b="b"/>
              <a:pathLst>
                <a:path w="10508" h="19573" extrusionOk="0">
                  <a:moveTo>
                    <a:pt x="7505" y="0"/>
                  </a:moveTo>
                  <a:lnTo>
                    <a:pt x="0" y="1168"/>
                  </a:lnTo>
                  <a:cubicBezTo>
                    <a:pt x="0" y="1168"/>
                    <a:pt x="1068" y="11042"/>
                    <a:pt x="1034" y="11909"/>
                  </a:cubicBezTo>
                  <a:cubicBezTo>
                    <a:pt x="1034" y="12676"/>
                    <a:pt x="7038" y="17913"/>
                    <a:pt x="8673" y="19348"/>
                  </a:cubicBezTo>
                  <a:cubicBezTo>
                    <a:pt x="8848" y="19498"/>
                    <a:pt x="9080" y="19573"/>
                    <a:pt x="9325" y="19573"/>
                  </a:cubicBezTo>
                  <a:cubicBezTo>
                    <a:pt x="9407" y="19573"/>
                    <a:pt x="9490" y="19564"/>
                    <a:pt x="9574" y="19548"/>
                  </a:cubicBezTo>
                  <a:lnTo>
                    <a:pt x="9674" y="19548"/>
                  </a:lnTo>
                  <a:cubicBezTo>
                    <a:pt x="10207" y="19348"/>
                    <a:pt x="10508" y="18747"/>
                    <a:pt x="10341" y="18213"/>
                  </a:cubicBezTo>
                  <a:lnTo>
                    <a:pt x="7806" y="10208"/>
                  </a:lnTo>
                  <a:lnTo>
                    <a:pt x="7505" y="0"/>
                  </a:ln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3833750" y="5085750"/>
              <a:ext cx="215175" cy="208125"/>
            </a:xfrm>
            <a:custGeom>
              <a:avLst/>
              <a:gdLst/>
              <a:ahLst/>
              <a:cxnLst/>
              <a:rect l="l" t="t" r="r" b="b"/>
              <a:pathLst>
                <a:path w="8607" h="8325" extrusionOk="0">
                  <a:moveTo>
                    <a:pt x="0" y="0"/>
                  </a:moveTo>
                  <a:lnTo>
                    <a:pt x="34" y="401"/>
                  </a:lnTo>
                  <a:cubicBezTo>
                    <a:pt x="34" y="768"/>
                    <a:pt x="200" y="1101"/>
                    <a:pt x="467" y="1401"/>
                  </a:cubicBezTo>
                  <a:cubicBezTo>
                    <a:pt x="1168" y="2169"/>
                    <a:pt x="3102" y="4103"/>
                    <a:pt x="7639" y="8073"/>
                  </a:cubicBezTo>
                  <a:cubicBezTo>
                    <a:pt x="7795" y="8251"/>
                    <a:pt x="8010" y="8325"/>
                    <a:pt x="8244" y="8325"/>
                  </a:cubicBezTo>
                  <a:cubicBezTo>
                    <a:pt x="8362" y="8325"/>
                    <a:pt x="8484" y="8306"/>
                    <a:pt x="8606" y="82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3857925" y="4997525"/>
              <a:ext cx="33375" cy="30450"/>
            </a:xfrm>
            <a:custGeom>
              <a:avLst/>
              <a:gdLst/>
              <a:ahLst/>
              <a:cxnLst/>
              <a:rect l="l" t="t" r="r" b="b"/>
              <a:pathLst>
                <a:path w="1335" h="1218" extrusionOk="0">
                  <a:moveTo>
                    <a:pt x="642" y="1"/>
                  </a:moveTo>
                  <a:cubicBezTo>
                    <a:pt x="458" y="1"/>
                    <a:pt x="284" y="85"/>
                    <a:pt x="167" y="260"/>
                  </a:cubicBezTo>
                  <a:cubicBezTo>
                    <a:pt x="1" y="561"/>
                    <a:pt x="67" y="928"/>
                    <a:pt x="367" y="1128"/>
                  </a:cubicBezTo>
                  <a:cubicBezTo>
                    <a:pt x="451" y="1187"/>
                    <a:pt x="556" y="1217"/>
                    <a:pt x="663" y="1217"/>
                  </a:cubicBezTo>
                  <a:cubicBezTo>
                    <a:pt x="857" y="1217"/>
                    <a:pt x="1061" y="1121"/>
                    <a:pt x="1168" y="928"/>
                  </a:cubicBezTo>
                  <a:cubicBezTo>
                    <a:pt x="1335" y="627"/>
                    <a:pt x="1235" y="260"/>
                    <a:pt x="968" y="94"/>
                  </a:cubicBezTo>
                  <a:lnTo>
                    <a:pt x="968" y="94"/>
                  </a:lnTo>
                  <a:lnTo>
                    <a:pt x="1035" y="127"/>
                  </a:lnTo>
                  <a:cubicBezTo>
                    <a:pt x="910" y="44"/>
                    <a:pt x="773" y="1"/>
                    <a:pt x="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3983850" y="5153100"/>
              <a:ext cx="50900" cy="31225"/>
            </a:xfrm>
            <a:custGeom>
              <a:avLst/>
              <a:gdLst/>
              <a:ahLst/>
              <a:cxnLst/>
              <a:rect l="l" t="t" r="r" b="b"/>
              <a:pathLst>
                <a:path w="2036" h="1249" extrusionOk="0">
                  <a:moveTo>
                    <a:pt x="1504" y="0"/>
                  </a:moveTo>
                  <a:cubicBezTo>
                    <a:pt x="1236" y="0"/>
                    <a:pt x="990" y="70"/>
                    <a:pt x="768" y="209"/>
                  </a:cubicBezTo>
                  <a:cubicBezTo>
                    <a:pt x="467" y="375"/>
                    <a:pt x="267" y="575"/>
                    <a:pt x="101" y="876"/>
                  </a:cubicBezTo>
                  <a:cubicBezTo>
                    <a:pt x="0" y="1076"/>
                    <a:pt x="0" y="1243"/>
                    <a:pt x="34" y="1243"/>
                  </a:cubicBezTo>
                  <a:cubicBezTo>
                    <a:pt x="37" y="1246"/>
                    <a:pt x="42" y="1248"/>
                    <a:pt x="46" y="1248"/>
                  </a:cubicBezTo>
                  <a:cubicBezTo>
                    <a:pt x="124" y="1248"/>
                    <a:pt x="332" y="724"/>
                    <a:pt x="868" y="409"/>
                  </a:cubicBezTo>
                  <a:cubicBezTo>
                    <a:pt x="1268" y="242"/>
                    <a:pt x="1635" y="175"/>
                    <a:pt x="2035" y="142"/>
                  </a:cubicBezTo>
                  <a:cubicBezTo>
                    <a:pt x="2035" y="75"/>
                    <a:pt x="1935" y="42"/>
                    <a:pt x="1668" y="8"/>
                  </a:cubicBezTo>
                  <a:cubicBezTo>
                    <a:pt x="1613" y="3"/>
                    <a:pt x="1558" y="0"/>
                    <a:pt x="1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4003875" y="5197250"/>
              <a:ext cx="47550" cy="20500"/>
            </a:xfrm>
            <a:custGeom>
              <a:avLst/>
              <a:gdLst/>
              <a:ahLst/>
              <a:cxnLst/>
              <a:rect l="l" t="t" r="r" b="b"/>
              <a:pathLst>
                <a:path w="1902" h="820" extrusionOk="0">
                  <a:moveTo>
                    <a:pt x="1327" y="1"/>
                  </a:moveTo>
                  <a:cubicBezTo>
                    <a:pt x="1165" y="1"/>
                    <a:pt x="999" y="35"/>
                    <a:pt x="834" y="110"/>
                  </a:cubicBezTo>
                  <a:cubicBezTo>
                    <a:pt x="234" y="311"/>
                    <a:pt x="0" y="778"/>
                    <a:pt x="33" y="811"/>
                  </a:cubicBezTo>
                  <a:cubicBezTo>
                    <a:pt x="36" y="817"/>
                    <a:pt x="42" y="820"/>
                    <a:pt x="49" y="820"/>
                  </a:cubicBezTo>
                  <a:cubicBezTo>
                    <a:pt x="127" y="820"/>
                    <a:pt x="444" y="523"/>
                    <a:pt x="901" y="311"/>
                  </a:cubicBezTo>
                  <a:cubicBezTo>
                    <a:pt x="1234" y="244"/>
                    <a:pt x="1568" y="210"/>
                    <a:pt x="1901" y="144"/>
                  </a:cubicBezTo>
                  <a:cubicBezTo>
                    <a:pt x="1718" y="52"/>
                    <a:pt x="1525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3948825" y="5110800"/>
              <a:ext cx="69250" cy="31675"/>
            </a:xfrm>
            <a:custGeom>
              <a:avLst/>
              <a:gdLst/>
              <a:ahLst/>
              <a:cxnLst/>
              <a:rect l="l" t="t" r="r" b="b"/>
              <a:pathLst>
                <a:path w="2770" h="1267" extrusionOk="0">
                  <a:moveTo>
                    <a:pt x="2358" y="1"/>
                  </a:moveTo>
                  <a:cubicBezTo>
                    <a:pt x="1427" y="1"/>
                    <a:pt x="524" y="482"/>
                    <a:pt x="0" y="1267"/>
                  </a:cubicBezTo>
                  <a:cubicBezTo>
                    <a:pt x="401" y="1000"/>
                    <a:pt x="834" y="700"/>
                    <a:pt x="1268" y="433"/>
                  </a:cubicBezTo>
                  <a:cubicBezTo>
                    <a:pt x="1768" y="266"/>
                    <a:pt x="2269" y="99"/>
                    <a:pt x="2769" y="33"/>
                  </a:cubicBezTo>
                  <a:cubicBezTo>
                    <a:pt x="2632" y="11"/>
                    <a:pt x="2495" y="1"/>
                    <a:pt x="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3940475" y="5051925"/>
              <a:ext cx="66750" cy="13075"/>
            </a:xfrm>
            <a:custGeom>
              <a:avLst/>
              <a:gdLst/>
              <a:ahLst/>
              <a:cxnLst/>
              <a:rect l="l" t="t" r="r" b="b"/>
              <a:pathLst>
                <a:path w="2670" h="523" extrusionOk="0">
                  <a:moveTo>
                    <a:pt x="1507" y="0"/>
                  </a:moveTo>
                  <a:cubicBezTo>
                    <a:pt x="960" y="0"/>
                    <a:pt x="429" y="169"/>
                    <a:pt x="1" y="520"/>
                  </a:cubicBezTo>
                  <a:cubicBezTo>
                    <a:pt x="3" y="522"/>
                    <a:pt x="7" y="522"/>
                    <a:pt x="12" y="522"/>
                  </a:cubicBezTo>
                  <a:cubicBezTo>
                    <a:pt x="98" y="522"/>
                    <a:pt x="613" y="284"/>
                    <a:pt x="1335" y="253"/>
                  </a:cubicBezTo>
                  <a:cubicBezTo>
                    <a:pt x="1420" y="249"/>
                    <a:pt x="1504" y="247"/>
                    <a:pt x="1585" y="247"/>
                  </a:cubicBezTo>
                  <a:cubicBezTo>
                    <a:pt x="2003" y="247"/>
                    <a:pt x="2354" y="291"/>
                    <a:pt x="2536" y="291"/>
                  </a:cubicBezTo>
                  <a:cubicBezTo>
                    <a:pt x="2621" y="291"/>
                    <a:pt x="2669" y="281"/>
                    <a:pt x="2669" y="253"/>
                  </a:cubicBezTo>
                  <a:cubicBezTo>
                    <a:pt x="2295" y="86"/>
                    <a:pt x="1897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934650" y="4975500"/>
              <a:ext cx="70075" cy="14375"/>
            </a:xfrm>
            <a:custGeom>
              <a:avLst/>
              <a:gdLst/>
              <a:ahLst/>
              <a:cxnLst/>
              <a:rect l="l" t="t" r="r" b="b"/>
              <a:pathLst>
                <a:path w="2803" h="575" extrusionOk="0">
                  <a:moveTo>
                    <a:pt x="1575" y="1"/>
                  </a:moveTo>
                  <a:cubicBezTo>
                    <a:pt x="1529" y="1"/>
                    <a:pt x="1482" y="3"/>
                    <a:pt x="1435" y="7"/>
                  </a:cubicBezTo>
                  <a:cubicBezTo>
                    <a:pt x="1068" y="7"/>
                    <a:pt x="734" y="107"/>
                    <a:pt x="401" y="274"/>
                  </a:cubicBezTo>
                  <a:cubicBezTo>
                    <a:pt x="134" y="441"/>
                    <a:pt x="0" y="574"/>
                    <a:pt x="34" y="574"/>
                  </a:cubicBezTo>
                  <a:cubicBezTo>
                    <a:pt x="501" y="408"/>
                    <a:pt x="968" y="274"/>
                    <a:pt x="1435" y="241"/>
                  </a:cubicBezTo>
                  <a:cubicBezTo>
                    <a:pt x="1902" y="274"/>
                    <a:pt x="2335" y="341"/>
                    <a:pt x="2802" y="474"/>
                  </a:cubicBezTo>
                  <a:cubicBezTo>
                    <a:pt x="2802" y="441"/>
                    <a:pt x="2736" y="308"/>
                    <a:pt x="2469" y="241"/>
                  </a:cubicBezTo>
                  <a:cubicBezTo>
                    <a:pt x="2178" y="96"/>
                    <a:pt x="1888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929650" y="4918775"/>
              <a:ext cx="78400" cy="48575"/>
            </a:xfrm>
            <a:custGeom>
              <a:avLst/>
              <a:gdLst/>
              <a:ahLst/>
              <a:cxnLst/>
              <a:rect l="l" t="t" r="r" b="b"/>
              <a:pathLst>
                <a:path w="3136" h="1943" extrusionOk="0">
                  <a:moveTo>
                    <a:pt x="507" y="96"/>
                  </a:moveTo>
                  <a:cubicBezTo>
                    <a:pt x="530" y="96"/>
                    <a:pt x="551" y="100"/>
                    <a:pt x="567" y="108"/>
                  </a:cubicBezTo>
                  <a:cubicBezTo>
                    <a:pt x="801" y="208"/>
                    <a:pt x="968" y="375"/>
                    <a:pt x="1034" y="575"/>
                  </a:cubicBezTo>
                  <a:cubicBezTo>
                    <a:pt x="1157" y="805"/>
                    <a:pt x="1259" y="1021"/>
                    <a:pt x="1339" y="1230"/>
                  </a:cubicBezTo>
                  <a:lnTo>
                    <a:pt x="1339" y="1230"/>
                  </a:lnTo>
                  <a:cubicBezTo>
                    <a:pt x="1301" y="1286"/>
                    <a:pt x="1266" y="1346"/>
                    <a:pt x="1234" y="1409"/>
                  </a:cubicBezTo>
                  <a:cubicBezTo>
                    <a:pt x="1207" y="1464"/>
                    <a:pt x="1185" y="1519"/>
                    <a:pt x="1169" y="1571"/>
                  </a:cubicBezTo>
                  <a:lnTo>
                    <a:pt x="1169" y="1571"/>
                  </a:lnTo>
                  <a:cubicBezTo>
                    <a:pt x="703" y="1444"/>
                    <a:pt x="320" y="1030"/>
                    <a:pt x="234" y="542"/>
                  </a:cubicBezTo>
                  <a:cubicBezTo>
                    <a:pt x="234" y="408"/>
                    <a:pt x="234" y="275"/>
                    <a:pt x="334" y="208"/>
                  </a:cubicBezTo>
                  <a:cubicBezTo>
                    <a:pt x="359" y="133"/>
                    <a:pt x="440" y="96"/>
                    <a:pt x="507" y="96"/>
                  </a:cubicBezTo>
                  <a:close/>
                  <a:moveTo>
                    <a:pt x="1396" y="1386"/>
                  </a:moveTo>
                  <a:lnTo>
                    <a:pt x="1396" y="1386"/>
                  </a:lnTo>
                  <a:cubicBezTo>
                    <a:pt x="1422" y="1463"/>
                    <a:pt x="1445" y="1539"/>
                    <a:pt x="1465" y="1615"/>
                  </a:cubicBezTo>
                  <a:lnTo>
                    <a:pt x="1465" y="1615"/>
                  </a:lnTo>
                  <a:cubicBezTo>
                    <a:pt x="1444" y="1613"/>
                    <a:pt x="1423" y="1612"/>
                    <a:pt x="1401" y="1609"/>
                  </a:cubicBezTo>
                  <a:cubicBezTo>
                    <a:pt x="1350" y="1606"/>
                    <a:pt x="1300" y="1600"/>
                    <a:pt x="1251" y="1590"/>
                  </a:cubicBezTo>
                  <a:lnTo>
                    <a:pt x="1251" y="1590"/>
                  </a:lnTo>
                  <a:cubicBezTo>
                    <a:pt x="1297" y="1520"/>
                    <a:pt x="1346" y="1453"/>
                    <a:pt x="1396" y="1386"/>
                  </a:cubicBezTo>
                  <a:close/>
                  <a:moveTo>
                    <a:pt x="2654" y="362"/>
                  </a:moveTo>
                  <a:cubicBezTo>
                    <a:pt x="2733" y="362"/>
                    <a:pt x="2811" y="393"/>
                    <a:pt x="2836" y="442"/>
                  </a:cubicBezTo>
                  <a:cubicBezTo>
                    <a:pt x="2869" y="575"/>
                    <a:pt x="2869" y="675"/>
                    <a:pt x="2836" y="775"/>
                  </a:cubicBezTo>
                  <a:cubicBezTo>
                    <a:pt x="2561" y="1294"/>
                    <a:pt x="2091" y="1617"/>
                    <a:pt x="1553" y="1618"/>
                  </a:cubicBezTo>
                  <a:lnTo>
                    <a:pt x="1553" y="1618"/>
                  </a:lnTo>
                  <a:cubicBezTo>
                    <a:pt x="1548" y="1604"/>
                    <a:pt x="1542" y="1590"/>
                    <a:pt x="1535" y="1576"/>
                  </a:cubicBezTo>
                  <a:cubicBezTo>
                    <a:pt x="1525" y="1479"/>
                    <a:pt x="1507" y="1378"/>
                    <a:pt x="1481" y="1278"/>
                  </a:cubicBezTo>
                  <a:lnTo>
                    <a:pt x="1481" y="1278"/>
                  </a:lnTo>
                  <a:cubicBezTo>
                    <a:pt x="1640" y="1080"/>
                    <a:pt x="1816" y="894"/>
                    <a:pt x="2002" y="709"/>
                  </a:cubicBezTo>
                  <a:cubicBezTo>
                    <a:pt x="2168" y="542"/>
                    <a:pt x="2369" y="442"/>
                    <a:pt x="2569" y="375"/>
                  </a:cubicBezTo>
                  <a:cubicBezTo>
                    <a:pt x="2596" y="366"/>
                    <a:pt x="2625" y="362"/>
                    <a:pt x="2654" y="362"/>
                  </a:cubicBezTo>
                  <a:close/>
                  <a:moveTo>
                    <a:pt x="487" y="1"/>
                  </a:moveTo>
                  <a:cubicBezTo>
                    <a:pt x="362" y="1"/>
                    <a:pt x="239" y="79"/>
                    <a:pt x="167" y="175"/>
                  </a:cubicBezTo>
                  <a:cubicBezTo>
                    <a:pt x="67" y="275"/>
                    <a:pt x="0" y="442"/>
                    <a:pt x="34" y="608"/>
                  </a:cubicBezTo>
                  <a:cubicBezTo>
                    <a:pt x="134" y="1342"/>
                    <a:pt x="701" y="1876"/>
                    <a:pt x="1435" y="1909"/>
                  </a:cubicBezTo>
                  <a:cubicBezTo>
                    <a:pt x="1464" y="1911"/>
                    <a:pt x="1493" y="1911"/>
                    <a:pt x="1522" y="1911"/>
                  </a:cubicBezTo>
                  <a:cubicBezTo>
                    <a:pt x="1525" y="1911"/>
                    <a:pt x="1527" y="1911"/>
                    <a:pt x="1530" y="1911"/>
                  </a:cubicBezTo>
                  <a:lnTo>
                    <a:pt x="1530" y="1911"/>
                  </a:lnTo>
                  <a:cubicBezTo>
                    <a:pt x="1531" y="1922"/>
                    <a:pt x="1533" y="1932"/>
                    <a:pt x="1535" y="1943"/>
                  </a:cubicBezTo>
                  <a:cubicBezTo>
                    <a:pt x="1541" y="1933"/>
                    <a:pt x="1548" y="1922"/>
                    <a:pt x="1553" y="1911"/>
                  </a:cubicBezTo>
                  <a:lnTo>
                    <a:pt x="1553" y="1911"/>
                  </a:lnTo>
                  <a:cubicBezTo>
                    <a:pt x="2202" y="1900"/>
                    <a:pt x="2753" y="1538"/>
                    <a:pt x="3036" y="909"/>
                  </a:cubicBezTo>
                  <a:cubicBezTo>
                    <a:pt x="3136" y="742"/>
                    <a:pt x="3136" y="575"/>
                    <a:pt x="3036" y="408"/>
                  </a:cubicBezTo>
                  <a:cubicBezTo>
                    <a:pt x="2980" y="269"/>
                    <a:pt x="2855" y="200"/>
                    <a:pt x="2680" y="200"/>
                  </a:cubicBezTo>
                  <a:cubicBezTo>
                    <a:pt x="2645" y="200"/>
                    <a:pt x="2608" y="203"/>
                    <a:pt x="2569" y="208"/>
                  </a:cubicBezTo>
                  <a:cubicBezTo>
                    <a:pt x="2335" y="275"/>
                    <a:pt x="2135" y="408"/>
                    <a:pt x="1902" y="575"/>
                  </a:cubicBezTo>
                  <a:cubicBezTo>
                    <a:pt x="1746" y="753"/>
                    <a:pt x="1575" y="917"/>
                    <a:pt x="1429" y="1105"/>
                  </a:cubicBezTo>
                  <a:lnTo>
                    <a:pt x="1429" y="1105"/>
                  </a:lnTo>
                  <a:cubicBezTo>
                    <a:pt x="1365" y="919"/>
                    <a:pt x="1276" y="738"/>
                    <a:pt x="1168" y="575"/>
                  </a:cubicBezTo>
                  <a:cubicBezTo>
                    <a:pt x="1034" y="342"/>
                    <a:pt x="868" y="175"/>
                    <a:pt x="634" y="41"/>
                  </a:cubicBezTo>
                  <a:cubicBezTo>
                    <a:pt x="587" y="13"/>
                    <a:pt x="537" y="1"/>
                    <a:pt x="4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3719500" y="3136025"/>
              <a:ext cx="551250" cy="1839675"/>
            </a:xfrm>
            <a:custGeom>
              <a:avLst/>
              <a:gdLst/>
              <a:ahLst/>
              <a:cxnLst/>
              <a:rect l="l" t="t" r="r" b="b"/>
              <a:pathLst>
                <a:path w="22050" h="73587" extrusionOk="0">
                  <a:moveTo>
                    <a:pt x="22049" y="0"/>
                  </a:moveTo>
                  <a:lnTo>
                    <a:pt x="0" y="1635"/>
                  </a:lnTo>
                  <a:lnTo>
                    <a:pt x="2002" y="72719"/>
                  </a:lnTo>
                  <a:lnTo>
                    <a:pt x="12909" y="73586"/>
                  </a:lnTo>
                  <a:lnTo>
                    <a:pt x="22049" y="0"/>
                  </a:ln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3350900" y="3153525"/>
              <a:ext cx="591275" cy="1776000"/>
            </a:xfrm>
            <a:custGeom>
              <a:avLst/>
              <a:gdLst/>
              <a:ahLst/>
              <a:cxnLst/>
              <a:rect l="l" t="t" r="r" b="b"/>
              <a:pathLst>
                <a:path w="23651" h="7104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01" y="22584"/>
                    <a:pt x="2902" y="31023"/>
                  </a:cubicBezTo>
                  <a:cubicBezTo>
                    <a:pt x="4270" y="39496"/>
                    <a:pt x="7739" y="70051"/>
                    <a:pt x="9340" y="70785"/>
                  </a:cubicBezTo>
                  <a:cubicBezTo>
                    <a:pt x="9775" y="70971"/>
                    <a:pt x="10754" y="71039"/>
                    <a:pt x="11957" y="71039"/>
                  </a:cubicBezTo>
                  <a:cubicBezTo>
                    <a:pt x="15280" y="71039"/>
                    <a:pt x="20315" y="70518"/>
                    <a:pt x="20315" y="70518"/>
                  </a:cubicBezTo>
                  <a:lnTo>
                    <a:pt x="23651" y="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358400" y="3264450"/>
              <a:ext cx="815600" cy="86750"/>
            </a:xfrm>
            <a:custGeom>
              <a:avLst/>
              <a:gdLst/>
              <a:ahLst/>
              <a:cxnLst/>
              <a:rect l="l" t="t" r="r" b="b"/>
              <a:pathLst>
                <a:path w="32624" h="3470" extrusionOk="0">
                  <a:moveTo>
                    <a:pt x="1" y="0"/>
                  </a:moveTo>
                  <a:lnTo>
                    <a:pt x="101" y="1268"/>
                  </a:lnTo>
                  <a:lnTo>
                    <a:pt x="17480" y="3469"/>
                  </a:lnTo>
                  <a:lnTo>
                    <a:pt x="22517" y="634"/>
                  </a:lnTo>
                  <a:lnTo>
                    <a:pt x="32624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3758700" y="3310300"/>
              <a:ext cx="38375" cy="1626200"/>
            </a:xfrm>
            <a:custGeom>
              <a:avLst/>
              <a:gdLst/>
              <a:ahLst/>
              <a:cxnLst/>
              <a:rect l="l" t="t" r="r" b="b"/>
              <a:pathLst>
                <a:path w="1535" h="65048" extrusionOk="0">
                  <a:moveTo>
                    <a:pt x="1468" y="1"/>
                  </a:moveTo>
                  <a:lnTo>
                    <a:pt x="1468" y="1"/>
                  </a:lnTo>
                  <a:cubicBezTo>
                    <a:pt x="1368" y="1"/>
                    <a:pt x="1001" y="14545"/>
                    <a:pt x="634" y="32524"/>
                  </a:cubicBezTo>
                  <a:cubicBezTo>
                    <a:pt x="267" y="50504"/>
                    <a:pt x="0" y="65048"/>
                    <a:pt x="33" y="65048"/>
                  </a:cubicBezTo>
                  <a:cubicBezTo>
                    <a:pt x="133" y="65048"/>
                    <a:pt x="434" y="50504"/>
                    <a:pt x="834" y="32524"/>
                  </a:cubicBezTo>
                  <a:cubicBezTo>
                    <a:pt x="1268" y="14545"/>
                    <a:pt x="1534" y="1"/>
                    <a:pt x="1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3069875" y="1733350"/>
              <a:ext cx="1270925" cy="1539450"/>
            </a:xfrm>
            <a:custGeom>
              <a:avLst/>
              <a:gdLst/>
              <a:ahLst/>
              <a:cxnLst/>
              <a:rect l="l" t="t" r="r" b="b"/>
              <a:pathLst>
                <a:path w="50837" h="61578" extrusionOk="0">
                  <a:moveTo>
                    <a:pt x="24384" y="0"/>
                  </a:moveTo>
                  <a:cubicBezTo>
                    <a:pt x="24384" y="0"/>
                    <a:pt x="13743" y="4670"/>
                    <a:pt x="12742" y="4871"/>
                  </a:cubicBezTo>
                  <a:cubicBezTo>
                    <a:pt x="11742" y="5071"/>
                    <a:pt x="0" y="21950"/>
                    <a:pt x="0" y="21950"/>
                  </a:cubicBezTo>
                  <a:lnTo>
                    <a:pt x="8239" y="29889"/>
                  </a:lnTo>
                  <a:lnTo>
                    <a:pt x="14344" y="23050"/>
                  </a:lnTo>
                  <a:lnTo>
                    <a:pt x="15211" y="26219"/>
                  </a:lnTo>
                  <a:cubicBezTo>
                    <a:pt x="15211" y="26219"/>
                    <a:pt x="13510" y="31656"/>
                    <a:pt x="12009" y="36293"/>
                  </a:cubicBezTo>
                  <a:cubicBezTo>
                    <a:pt x="9207" y="44833"/>
                    <a:pt x="9574" y="61244"/>
                    <a:pt x="9574" y="61244"/>
                  </a:cubicBezTo>
                  <a:lnTo>
                    <a:pt x="46700" y="61578"/>
                  </a:lnTo>
                  <a:cubicBezTo>
                    <a:pt x="46700" y="61578"/>
                    <a:pt x="48034" y="50470"/>
                    <a:pt x="47367" y="44599"/>
                  </a:cubicBezTo>
                  <a:cubicBezTo>
                    <a:pt x="46700" y="38728"/>
                    <a:pt x="43331" y="33524"/>
                    <a:pt x="43331" y="33524"/>
                  </a:cubicBezTo>
                  <a:cubicBezTo>
                    <a:pt x="43331" y="33524"/>
                    <a:pt x="50836" y="11642"/>
                    <a:pt x="50269" y="10108"/>
                  </a:cubicBezTo>
                  <a:cubicBezTo>
                    <a:pt x="49736" y="8573"/>
                    <a:pt x="40596" y="1735"/>
                    <a:pt x="40596" y="1735"/>
                  </a:cubicBezTo>
                  <a:lnTo>
                    <a:pt x="30822" y="12943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869600" y="2183550"/>
              <a:ext cx="313575" cy="347050"/>
            </a:xfrm>
            <a:custGeom>
              <a:avLst/>
              <a:gdLst/>
              <a:ahLst/>
              <a:cxnLst/>
              <a:rect l="l" t="t" r="r" b="b"/>
              <a:pathLst>
                <a:path w="12543" h="13882" extrusionOk="0">
                  <a:moveTo>
                    <a:pt x="1402" y="239"/>
                  </a:moveTo>
                  <a:cubicBezTo>
                    <a:pt x="1368" y="339"/>
                    <a:pt x="1368" y="372"/>
                    <a:pt x="1368" y="439"/>
                  </a:cubicBezTo>
                  <a:cubicBezTo>
                    <a:pt x="1402" y="406"/>
                    <a:pt x="1402" y="306"/>
                    <a:pt x="1402" y="239"/>
                  </a:cubicBezTo>
                  <a:close/>
                  <a:moveTo>
                    <a:pt x="2808" y="0"/>
                  </a:moveTo>
                  <a:cubicBezTo>
                    <a:pt x="2605" y="0"/>
                    <a:pt x="2403" y="13"/>
                    <a:pt x="2202" y="39"/>
                  </a:cubicBezTo>
                  <a:cubicBezTo>
                    <a:pt x="1969" y="39"/>
                    <a:pt x="1802" y="72"/>
                    <a:pt x="1602" y="172"/>
                  </a:cubicBezTo>
                  <a:lnTo>
                    <a:pt x="1402" y="239"/>
                  </a:lnTo>
                  <a:cubicBezTo>
                    <a:pt x="1668" y="172"/>
                    <a:pt x="1902" y="105"/>
                    <a:pt x="2102" y="72"/>
                  </a:cubicBezTo>
                  <a:cubicBezTo>
                    <a:pt x="2226" y="67"/>
                    <a:pt x="2348" y="64"/>
                    <a:pt x="2469" y="64"/>
                  </a:cubicBezTo>
                  <a:cubicBezTo>
                    <a:pt x="3130" y="64"/>
                    <a:pt x="3755" y="147"/>
                    <a:pt x="4404" y="372"/>
                  </a:cubicBezTo>
                  <a:cubicBezTo>
                    <a:pt x="5371" y="673"/>
                    <a:pt x="6539" y="1073"/>
                    <a:pt x="7806" y="1540"/>
                  </a:cubicBezTo>
                  <a:cubicBezTo>
                    <a:pt x="8473" y="1773"/>
                    <a:pt x="9207" y="2007"/>
                    <a:pt x="9941" y="2207"/>
                  </a:cubicBezTo>
                  <a:cubicBezTo>
                    <a:pt x="10736" y="2429"/>
                    <a:pt x="11500" y="2561"/>
                    <a:pt x="12292" y="2602"/>
                  </a:cubicBezTo>
                  <a:lnTo>
                    <a:pt x="12292" y="2602"/>
                  </a:lnTo>
                  <a:cubicBezTo>
                    <a:pt x="11729" y="5683"/>
                    <a:pt x="11068" y="9285"/>
                    <a:pt x="10375" y="13115"/>
                  </a:cubicBezTo>
                  <a:cubicBezTo>
                    <a:pt x="10326" y="13286"/>
                    <a:pt x="10295" y="13421"/>
                    <a:pt x="10269" y="13560"/>
                  </a:cubicBezTo>
                  <a:lnTo>
                    <a:pt x="10269" y="13560"/>
                  </a:lnTo>
                  <a:cubicBezTo>
                    <a:pt x="9387" y="13212"/>
                    <a:pt x="8563" y="12863"/>
                    <a:pt x="7739" y="12514"/>
                  </a:cubicBezTo>
                  <a:cubicBezTo>
                    <a:pt x="6905" y="12181"/>
                    <a:pt x="6038" y="11881"/>
                    <a:pt x="5104" y="11614"/>
                  </a:cubicBezTo>
                  <a:cubicBezTo>
                    <a:pt x="3505" y="11287"/>
                    <a:pt x="1841" y="11089"/>
                    <a:pt x="208" y="11018"/>
                  </a:cubicBezTo>
                  <a:lnTo>
                    <a:pt x="208" y="11018"/>
                  </a:lnTo>
                  <a:cubicBezTo>
                    <a:pt x="571" y="7810"/>
                    <a:pt x="869" y="5163"/>
                    <a:pt x="1068" y="3241"/>
                  </a:cubicBezTo>
                  <a:cubicBezTo>
                    <a:pt x="1201" y="2274"/>
                    <a:pt x="1268" y="1573"/>
                    <a:pt x="1301" y="1039"/>
                  </a:cubicBezTo>
                  <a:cubicBezTo>
                    <a:pt x="1301" y="773"/>
                    <a:pt x="1368" y="606"/>
                    <a:pt x="1368" y="439"/>
                  </a:cubicBezTo>
                  <a:lnTo>
                    <a:pt x="1368" y="439"/>
                  </a:lnTo>
                  <a:cubicBezTo>
                    <a:pt x="1335" y="606"/>
                    <a:pt x="1335" y="773"/>
                    <a:pt x="1268" y="1039"/>
                  </a:cubicBezTo>
                  <a:cubicBezTo>
                    <a:pt x="1201" y="1540"/>
                    <a:pt x="1101" y="2274"/>
                    <a:pt x="968" y="3208"/>
                  </a:cubicBezTo>
                  <a:cubicBezTo>
                    <a:pt x="734" y="5109"/>
                    <a:pt x="401" y="7844"/>
                    <a:pt x="1" y="11080"/>
                  </a:cubicBezTo>
                  <a:lnTo>
                    <a:pt x="1" y="11180"/>
                  </a:lnTo>
                  <a:lnTo>
                    <a:pt x="101" y="11180"/>
                  </a:lnTo>
                  <a:cubicBezTo>
                    <a:pt x="1768" y="11280"/>
                    <a:pt x="3436" y="11514"/>
                    <a:pt x="5104" y="11847"/>
                  </a:cubicBezTo>
                  <a:cubicBezTo>
                    <a:pt x="5971" y="12047"/>
                    <a:pt x="6872" y="12348"/>
                    <a:pt x="7706" y="12714"/>
                  </a:cubicBezTo>
                  <a:cubicBezTo>
                    <a:pt x="8573" y="13048"/>
                    <a:pt x="9474" y="13415"/>
                    <a:pt x="10375" y="13849"/>
                  </a:cubicBezTo>
                  <a:lnTo>
                    <a:pt x="10475" y="13882"/>
                  </a:lnTo>
                  <a:lnTo>
                    <a:pt x="10475" y="13749"/>
                  </a:lnTo>
                  <a:cubicBezTo>
                    <a:pt x="10541" y="13548"/>
                    <a:pt x="10575" y="13382"/>
                    <a:pt x="10608" y="13181"/>
                  </a:cubicBezTo>
                  <a:cubicBezTo>
                    <a:pt x="11342" y="9279"/>
                    <a:pt x="11976" y="5676"/>
                    <a:pt x="12543" y="2541"/>
                  </a:cubicBezTo>
                  <a:lnTo>
                    <a:pt x="12543" y="2407"/>
                  </a:lnTo>
                  <a:lnTo>
                    <a:pt x="12409" y="2407"/>
                  </a:lnTo>
                  <a:cubicBezTo>
                    <a:pt x="11609" y="2374"/>
                    <a:pt x="10808" y="2240"/>
                    <a:pt x="10041" y="2040"/>
                  </a:cubicBezTo>
                  <a:cubicBezTo>
                    <a:pt x="9274" y="1873"/>
                    <a:pt x="8573" y="1607"/>
                    <a:pt x="7906" y="1406"/>
                  </a:cubicBezTo>
                  <a:cubicBezTo>
                    <a:pt x="6605" y="939"/>
                    <a:pt x="5438" y="539"/>
                    <a:pt x="4470" y="272"/>
                  </a:cubicBezTo>
                  <a:cubicBezTo>
                    <a:pt x="3953" y="100"/>
                    <a:pt x="3381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4153125" y="1986025"/>
              <a:ext cx="315250" cy="637150"/>
            </a:xfrm>
            <a:custGeom>
              <a:avLst/>
              <a:gdLst/>
              <a:ahLst/>
              <a:cxnLst/>
              <a:rect l="l" t="t" r="r" b="b"/>
              <a:pathLst>
                <a:path w="12610" h="25486" extrusionOk="0">
                  <a:moveTo>
                    <a:pt x="6939" y="1"/>
                  </a:moveTo>
                  <a:lnTo>
                    <a:pt x="1" y="23417"/>
                  </a:lnTo>
                  <a:lnTo>
                    <a:pt x="1168" y="25486"/>
                  </a:lnTo>
                  <a:lnTo>
                    <a:pt x="12610" y="21316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310875" y="2773250"/>
              <a:ext cx="296900" cy="411500"/>
            </a:xfrm>
            <a:custGeom>
              <a:avLst/>
              <a:gdLst/>
              <a:ahLst/>
              <a:cxnLst/>
              <a:rect l="l" t="t" r="r" b="b"/>
              <a:pathLst>
                <a:path w="11876" h="16460" extrusionOk="0">
                  <a:moveTo>
                    <a:pt x="1335" y="1"/>
                  </a:moveTo>
                  <a:lnTo>
                    <a:pt x="1902" y="34"/>
                  </a:lnTo>
                  <a:lnTo>
                    <a:pt x="4070" y="68"/>
                  </a:lnTo>
                  <a:lnTo>
                    <a:pt x="11675" y="266"/>
                  </a:lnTo>
                  <a:lnTo>
                    <a:pt x="11675" y="266"/>
                  </a:lnTo>
                  <a:cubicBezTo>
                    <a:pt x="11675" y="2544"/>
                    <a:pt x="11673" y="5143"/>
                    <a:pt x="11508" y="7840"/>
                  </a:cubicBezTo>
                  <a:cubicBezTo>
                    <a:pt x="11442" y="9107"/>
                    <a:pt x="11342" y="10342"/>
                    <a:pt x="11175" y="11509"/>
                  </a:cubicBezTo>
                  <a:cubicBezTo>
                    <a:pt x="11075" y="12110"/>
                    <a:pt x="11008" y="12677"/>
                    <a:pt x="10875" y="13210"/>
                  </a:cubicBezTo>
                  <a:cubicBezTo>
                    <a:pt x="10741" y="13777"/>
                    <a:pt x="10574" y="14311"/>
                    <a:pt x="10374" y="14812"/>
                  </a:cubicBezTo>
                  <a:cubicBezTo>
                    <a:pt x="10174" y="15312"/>
                    <a:pt x="9874" y="15812"/>
                    <a:pt x="9407" y="15946"/>
                  </a:cubicBezTo>
                  <a:lnTo>
                    <a:pt x="9040" y="16046"/>
                  </a:lnTo>
                  <a:cubicBezTo>
                    <a:pt x="8907" y="16112"/>
                    <a:pt x="8773" y="16112"/>
                    <a:pt x="8673" y="16146"/>
                  </a:cubicBezTo>
                  <a:cubicBezTo>
                    <a:pt x="8440" y="16179"/>
                    <a:pt x="8206" y="16213"/>
                    <a:pt x="7939" y="16213"/>
                  </a:cubicBezTo>
                  <a:cubicBezTo>
                    <a:pt x="7506" y="16263"/>
                    <a:pt x="7064" y="16288"/>
                    <a:pt x="6617" y="16288"/>
                  </a:cubicBezTo>
                  <a:cubicBezTo>
                    <a:pt x="6171" y="16288"/>
                    <a:pt x="5721" y="16263"/>
                    <a:pt x="5271" y="16213"/>
                  </a:cubicBezTo>
                  <a:cubicBezTo>
                    <a:pt x="3670" y="16112"/>
                    <a:pt x="2302" y="15912"/>
                    <a:pt x="1401" y="15779"/>
                  </a:cubicBezTo>
                  <a:lnTo>
                    <a:pt x="367" y="15612"/>
                  </a:lnTo>
                  <a:lnTo>
                    <a:pt x="67" y="15545"/>
                  </a:lnTo>
                  <a:lnTo>
                    <a:pt x="0" y="15545"/>
                  </a:lnTo>
                  <a:lnTo>
                    <a:pt x="267" y="15645"/>
                  </a:lnTo>
                  <a:cubicBezTo>
                    <a:pt x="534" y="15679"/>
                    <a:pt x="868" y="15746"/>
                    <a:pt x="1301" y="15846"/>
                  </a:cubicBezTo>
                  <a:cubicBezTo>
                    <a:pt x="2602" y="16079"/>
                    <a:pt x="3903" y="16246"/>
                    <a:pt x="5204" y="16379"/>
                  </a:cubicBezTo>
                  <a:cubicBezTo>
                    <a:pt x="5681" y="16434"/>
                    <a:pt x="6169" y="16459"/>
                    <a:pt x="6667" y="16459"/>
                  </a:cubicBezTo>
                  <a:cubicBezTo>
                    <a:pt x="7073" y="16459"/>
                    <a:pt x="7486" y="16443"/>
                    <a:pt x="7906" y="16413"/>
                  </a:cubicBezTo>
                  <a:cubicBezTo>
                    <a:pt x="8139" y="16413"/>
                    <a:pt x="8406" y="16379"/>
                    <a:pt x="8640" y="16346"/>
                  </a:cubicBezTo>
                  <a:cubicBezTo>
                    <a:pt x="8773" y="16313"/>
                    <a:pt x="8907" y="16313"/>
                    <a:pt x="9040" y="16246"/>
                  </a:cubicBezTo>
                  <a:lnTo>
                    <a:pt x="9407" y="16146"/>
                  </a:lnTo>
                  <a:cubicBezTo>
                    <a:pt x="9540" y="16079"/>
                    <a:pt x="9674" y="16012"/>
                    <a:pt x="9774" y="15912"/>
                  </a:cubicBezTo>
                  <a:cubicBezTo>
                    <a:pt x="9907" y="15846"/>
                    <a:pt x="9974" y="15746"/>
                    <a:pt x="10074" y="15645"/>
                  </a:cubicBezTo>
                  <a:cubicBezTo>
                    <a:pt x="10241" y="15412"/>
                    <a:pt x="10374" y="15178"/>
                    <a:pt x="10474" y="14912"/>
                  </a:cubicBezTo>
                  <a:cubicBezTo>
                    <a:pt x="10708" y="14378"/>
                    <a:pt x="10875" y="13844"/>
                    <a:pt x="10975" y="13310"/>
                  </a:cubicBezTo>
                  <a:cubicBezTo>
                    <a:pt x="11142" y="12710"/>
                    <a:pt x="11242" y="12143"/>
                    <a:pt x="11308" y="11543"/>
                  </a:cubicBezTo>
                  <a:cubicBezTo>
                    <a:pt x="11542" y="10375"/>
                    <a:pt x="11609" y="9141"/>
                    <a:pt x="11709" y="7873"/>
                  </a:cubicBezTo>
                  <a:cubicBezTo>
                    <a:pt x="11875" y="5138"/>
                    <a:pt x="11875" y="2503"/>
                    <a:pt x="11842" y="168"/>
                  </a:cubicBezTo>
                  <a:lnTo>
                    <a:pt x="11842" y="68"/>
                  </a:lnTo>
                  <a:lnTo>
                    <a:pt x="11742" y="68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329225" y="2840800"/>
              <a:ext cx="273550" cy="6700"/>
            </a:xfrm>
            <a:custGeom>
              <a:avLst/>
              <a:gdLst/>
              <a:ahLst/>
              <a:cxnLst/>
              <a:rect l="l" t="t" r="r" b="b"/>
              <a:pathLst>
                <a:path w="10942" h="268" extrusionOk="0">
                  <a:moveTo>
                    <a:pt x="5471" y="1"/>
                  </a:moveTo>
                  <a:cubicBezTo>
                    <a:pt x="2469" y="1"/>
                    <a:pt x="0" y="68"/>
                    <a:pt x="0" y="134"/>
                  </a:cubicBezTo>
                  <a:cubicBezTo>
                    <a:pt x="0" y="234"/>
                    <a:pt x="2469" y="268"/>
                    <a:pt x="5471" y="268"/>
                  </a:cubicBezTo>
                  <a:cubicBezTo>
                    <a:pt x="8473" y="268"/>
                    <a:pt x="10941" y="168"/>
                    <a:pt x="10941" y="134"/>
                  </a:cubicBezTo>
                  <a:cubicBezTo>
                    <a:pt x="10941" y="101"/>
                    <a:pt x="8473" y="1"/>
                    <a:pt x="5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3407600" y="2248725"/>
              <a:ext cx="318600" cy="418650"/>
            </a:xfrm>
            <a:custGeom>
              <a:avLst/>
              <a:gdLst/>
              <a:ahLst/>
              <a:cxnLst/>
              <a:rect l="l" t="t" r="r" b="b"/>
              <a:pathLst>
                <a:path w="12744" h="16746" extrusionOk="0">
                  <a:moveTo>
                    <a:pt x="12709" y="0"/>
                  </a:moveTo>
                  <a:cubicBezTo>
                    <a:pt x="12651" y="0"/>
                    <a:pt x="9792" y="3690"/>
                    <a:pt x="6305" y="8306"/>
                  </a:cubicBezTo>
                  <a:cubicBezTo>
                    <a:pt x="2769" y="12943"/>
                    <a:pt x="1" y="16679"/>
                    <a:pt x="34" y="16746"/>
                  </a:cubicBezTo>
                  <a:cubicBezTo>
                    <a:pt x="34" y="16746"/>
                    <a:pt x="34" y="16746"/>
                    <a:pt x="35" y="16746"/>
                  </a:cubicBezTo>
                  <a:cubicBezTo>
                    <a:pt x="93" y="16746"/>
                    <a:pt x="2985" y="13056"/>
                    <a:pt x="6472" y="8440"/>
                  </a:cubicBezTo>
                  <a:cubicBezTo>
                    <a:pt x="9974" y="3803"/>
                    <a:pt x="12743" y="67"/>
                    <a:pt x="12710" y="0"/>
                  </a:cubicBezTo>
                  <a:cubicBezTo>
                    <a:pt x="12710" y="0"/>
                    <a:pt x="12709" y="0"/>
                    <a:pt x="12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3411775" y="1890125"/>
              <a:ext cx="17525" cy="419500"/>
            </a:xfrm>
            <a:custGeom>
              <a:avLst/>
              <a:gdLst/>
              <a:ahLst/>
              <a:cxnLst/>
              <a:rect l="l" t="t" r="r" b="b"/>
              <a:pathLst>
                <a:path w="701" h="16780" extrusionOk="0">
                  <a:moveTo>
                    <a:pt x="668" y="1"/>
                  </a:moveTo>
                  <a:cubicBezTo>
                    <a:pt x="601" y="267"/>
                    <a:pt x="568" y="468"/>
                    <a:pt x="534" y="668"/>
                  </a:cubicBezTo>
                  <a:cubicBezTo>
                    <a:pt x="467" y="1101"/>
                    <a:pt x="367" y="1735"/>
                    <a:pt x="301" y="2469"/>
                  </a:cubicBezTo>
                  <a:cubicBezTo>
                    <a:pt x="67" y="4437"/>
                    <a:pt x="0" y="6405"/>
                    <a:pt x="0" y="8407"/>
                  </a:cubicBezTo>
                  <a:cubicBezTo>
                    <a:pt x="0" y="10742"/>
                    <a:pt x="167" y="12810"/>
                    <a:pt x="334" y="14311"/>
                  </a:cubicBezTo>
                  <a:cubicBezTo>
                    <a:pt x="401" y="15078"/>
                    <a:pt x="501" y="15679"/>
                    <a:pt x="568" y="16112"/>
                  </a:cubicBezTo>
                  <a:cubicBezTo>
                    <a:pt x="634" y="16346"/>
                    <a:pt x="668" y="16579"/>
                    <a:pt x="701" y="16779"/>
                  </a:cubicBezTo>
                  <a:cubicBezTo>
                    <a:pt x="701" y="16579"/>
                    <a:pt x="701" y="16346"/>
                    <a:pt x="668" y="16112"/>
                  </a:cubicBezTo>
                  <a:cubicBezTo>
                    <a:pt x="634" y="15645"/>
                    <a:pt x="568" y="15078"/>
                    <a:pt x="501" y="14311"/>
                  </a:cubicBezTo>
                  <a:cubicBezTo>
                    <a:pt x="367" y="12810"/>
                    <a:pt x="201" y="10742"/>
                    <a:pt x="201" y="8407"/>
                  </a:cubicBezTo>
                  <a:cubicBezTo>
                    <a:pt x="201" y="6072"/>
                    <a:pt x="334" y="3970"/>
                    <a:pt x="467" y="2469"/>
                  </a:cubicBezTo>
                  <a:cubicBezTo>
                    <a:pt x="534" y="1735"/>
                    <a:pt x="568" y="1101"/>
                    <a:pt x="634" y="668"/>
                  </a:cubicBezTo>
                  <a:cubicBezTo>
                    <a:pt x="668" y="468"/>
                    <a:pt x="668" y="234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467650" y="2138650"/>
              <a:ext cx="169300" cy="346100"/>
            </a:xfrm>
            <a:custGeom>
              <a:avLst/>
              <a:gdLst/>
              <a:ahLst/>
              <a:cxnLst/>
              <a:rect l="l" t="t" r="r" b="b"/>
              <a:pathLst>
                <a:path w="6772" h="13844" extrusionOk="0">
                  <a:moveTo>
                    <a:pt x="6772" y="0"/>
                  </a:moveTo>
                  <a:lnTo>
                    <a:pt x="6772" y="0"/>
                  </a:lnTo>
                  <a:cubicBezTo>
                    <a:pt x="6638" y="167"/>
                    <a:pt x="6505" y="367"/>
                    <a:pt x="6438" y="534"/>
                  </a:cubicBezTo>
                  <a:cubicBezTo>
                    <a:pt x="6272" y="901"/>
                    <a:pt x="6038" y="1401"/>
                    <a:pt x="5771" y="2035"/>
                  </a:cubicBezTo>
                  <a:cubicBezTo>
                    <a:pt x="5171" y="3302"/>
                    <a:pt x="4437" y="5037"/>
                    <a:pt x="3470" y="6972"/>
                  </a:cubicBezTo>
                  <a:cubicBezTo>
                    <a:pt x="2502" y="8873"/>
                    <a:pt x="1635" y="10574"/>
                    <a:pt x="1001" y="11842"/>
                  </a:cubicBezTo>
                  <a:lnTo>
                    <a:pt x="267" y="13310"/>
                  </a:lnTo>
                  <a:cubicBezTo>
                    <a:pt x="167" y="13476"/>
                    <a:pt x="100" y="13643"/>
                    <a:pt x="0" y="13843"/>
                  </a:cubicBezTo>
                  <a:cubicBezTo>
                    <a:pt x="134" y="13677"/>
                    <a:pt x="267" y="13510"/>
                    <a:pt x="334" y="13343"/>
                  </a:cubicBezTo>
                  <a:cubicBezTo>
                    <a:pt x="567" y="13009"/>
                    <a:pt x="834" y="12542"/>
                    <a:pt x="1168" y="11909"/>
                  </a:cubicBezTo>
                  <a:cubicBezTo>
                    <a:pt x="1835" y="10708"/>
                    <a:pt x="2702" y="9007"/>
                    <a:pt x="3670" y="7072"/>
                  </a:cubicBezTo>
                  <a:cubicBezTo>
                    <a:pt x="4637" y="5170"/>
                    <a:pt x="5371" y="3403"/>
                    <a:pt x="5938" y="2135"/>
                  </a:cubicBezTo>
                  <a:cubicBezTo>
                    <a:pt x="6205" y="1468"/>
                    <a:pt x="6438" y="967"/>
                    <a:pt x="6572" y="567"/>
                  </a:cubicBezTo>
                  <a:cubicBezTo>
                    <a:pt x="6638" y="367"/>
                    <a:pt x="6739" y="200"/>
                    <a:pt x="6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3588575" y="1771700"/>
              <a:ext cx="564575" cy="397825"/>
            </a:xfrm>
            <a:custGeom>
              <a:avLst/>
              <a:gdLst/>
              <a:ahLst/>
              <a:cxnLst/>
              <a:rect l="l" t="t" r="r" b="b"/>
              <a:pathLst>
                <a:path w="22583" h="15913" extrusionOk="0">
                  <a:moveTo>
                    <a:pt x="0" y="1"/>
                  </a:moveTo>
                  <a:lnTo>
                    <a:pt x="34" y="68"/>
                  </a:lnTo>
                  <a:cubicBezTo>
                    <a:pt x="34" y="34"/>
                    <a:pt x="0" y="1"/>
                    <a:pt x="0" y="1"/>
                  </a:cubicBezTo>
                  <a:close/>
                  <a:moveTo>
                    <a:pt x="34" y="68"/>
                  </a:moveTo>
                  <a:lnTo>
                    <a:pt x="134" y="334"/>
                  </a:lnTo>
                  <a:cubicBezTo>
                    <a:pt x="200" y="568"/>
                    <a:pt x="367" y="868"/>
                    <a:pt x="534" y="1235"/>
                  </a:cubicBezTo>
                  <a:cubicBezTo>
                    <a:pt x="934" y="2069"/>
                    <a:pt x="1468" y="3203"/>
                    <a:pt x="2135" y="4604"/>
                  </a:cubicBezTo>
                  <a:cubicBezTo>
                    <a:pt x="3503" y="7473"/>
                    <a:pt x="5371" y="11409"/>
                    <a:pt x="7472" y="15879"/>
                  </a:cubicBezTo>
                  <a:lnTo>
                    <a:pt x="7506" y="15912"/>
                  </a:lnTo>
                  <a:lnTo>
                    <a:pt x="12209" y="15912"/>
                  </a:lnTo>
                  <a:lnTo>
                    <a:pt x="12276" y="15879"/>
                  </a:lnTo>
                  <a:lnTo>
                    <a:pt x="19614" y="6239"/>
                  </a:lnTo>
                  <a:lnTo>
                    <a:pt x="21782" y="3370"/>
                  </a:lnTo>
                  <a:lnTo>
                    <a:pt x="22349" y="2569"/>
                  </a:lnTo>
                  <a:cubicBezTo>
                    <a:pt x="22450" y="2503"/>
                    <a:pt x="22516" y="2369"/>
                    <a:pt x="22583" y="2303"/>
                  </a:cubicBezTo>
                  <a:lnTo>
                    <a:pt x="22583" y="2303"/>
                  </a:lnTo>
                  <a:cubicBezTo>
                    <a:pt x="22483" y="2369"/>
                    <a:pt x="22416" y="2469"/>
                    <a:pt x="22216" y="2569"/>
                  </a:cubicBezTo>
                  <a:lnTo>
                    <a:pt x="21649" y="3337"/>
                  </a:lnTo>
                  <a:cubicBezTo>
                    <a:pt x="21115" y="4004"/>
                    <a:pt x="20348" y="4971"/>
                    <a:pt x="19447" y="6172"/>
                  </a:cubicBezTo>
                  <a:lnTo>
                    <a:pt x="12101" y="15712"/>
                  </a:lnTo>
                  <a:lnTo>
                    <a:pt x="7623" y="15712"/>
                  </a:lnTo>
                  <a:cubicBezTo>
                    <a:pt x="5495" y="11322"/>
                    <a:pt x="3633" y="7366"/>
                    <a:pt x="2268" y="4537"/>
                  </a:cubicBezTo>
                  <a:cubicBezTo>
                    <a:pt x="1601" y="3136"/>
                    <a:pt x="1001" y="2002"/>
                    <a:pt x="634" y="1202"/>
                  </a:cubicBezTo>
                  <a:lnTo>
                    <a:pt x="167" y="334"/>
                  </a:lnTo>
                  <a:lnTo>
                    <a:pt x="34" y="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4021375" y="2541425"/>
              <a:ext cx="111775" cy="261875"/>
            </a:xfrm>
            <a:custGeom>
              <a:avLst/>
              <a:gdLst/>
              <a:ahLst/>
              <a:cxnLst/>
              <a:rect l="l" t="t" r="r" b="b"/>
              <a:pathLst>
                <a:path w="4471" h="10475" extrusionOk="0">
                  <a:moveTo>
                    <a:pt x="1" y="1"/>
                  </a:moveTo>
                  <a:cubicBezTo>
                    <a:pt x="1" y="167"/>
                    <a:pt x="1" y="301"/>
                    <a:pt x="34" y="468"/>
                  </a:cubicBezTo>
                  <a:cubicBezTo>
                    <a:pt x="101" y="768"/>
                    <a:pt x="134" y="1201"/>
                    <a:pt x="267" y="1668"/>
                  </a:cubicBezTo>
                  <a:cubicBezTo>
                    <a:pt x="834" y="4337"/>
                    <a:pt x="1935" y="6839"/>
                    <a:pt x="3436" y="9140"/>
                  </a:cubicBezTo>
                  <a:cubicBezTo>
                    <a:pt x="3703" y="9574"/>
                    <a:pt x="3970" y="9908"/>
                    <a:pt x="4137" y="10141"/>
                  </a:cubicBezTo>
                  <a:cubicBezTo>
                    <a:pt x="4204" y="10275"/>
                    <a:pt x="4304" y="10408"/>
                    <a:pt x="4437" y="10475"/>
                  </a:cubicBezTo>
                  <a:cubicBezTo>
                    <a:pt x="4470" y="10441"/>
                    <a:pt x="4070" y="9941"/>
                    <a:pt x="3536" y="9074"/>
                  </a:cubicBezTo>
                  <a:cubicBezTo>
                    <a:pt x="2135" y="6772"/>
                    <a:pt x="1101" y="4270"/>
                    <a:pt x="401" y="1635"/>
                  </a:cubicBezTo>
                  <a:cubicBezTo>
                    <a:pt x="167" y="6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4059725" y="2563025"/>
              <a:ext cx="103450" cy="87675"/>
            </a:xfrm>
            <a:custGeom>
              <a:avLst/>
              <a:gdLst/>
              <a:ahLst/>
              <a:cxnLst/>
              <a:rect l="l" t="t" r="r" b="b"/>
              <a:pathLst>
                <a:path w="4138" h="3507" extrusionOk="0">
                  <a:moveTo>
                    <a:pt x="4131" y="0"/>
                  </a:moveTo>
                  <a:cubicBezTo>
                    <a:pt x="4045" y="0"/>
                    <a:pt x="3230" y="871"/>
                    <a:pt x="2136" y="1772"/>
                  </a:cubicBezTo>
                  <a:cubicBezTo>
                    <a:pt x="1002" y="2739"/>
                    <a:pt x="1" y="3440"/>
                    <a:pt x="34" y="3506"/>
                  </a:cubicBezTo>
                  <a:cubicBezTo>
                    <a:pt x="835" y="3106"/>
                    <a:pt x="1602" y="2572"/>
                    <a:pt x="2269" y="1939"/>
                  </a:cubicBezTo>
                  <a:cubicBezTo>
                    <a:pt x="2970" y="1372"/>
                    <a:pt x="3604" y="738"/>
                    <a:pt x="4137" y="4"/>
                  </a:cubicBezTo>
                  <a:cubicBezTo>
                    <a:pt x="4136" y="2"/>
                    <a:pt x="4134" y="0"/>
                    <a:pt x="4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4161475" y="2010225"/>
              <a:ext cx="158475" cy="632975"/>
            </a:xfrm>
            <a:custGeom>
              <a:avLst/>
              <a:gdLst/>
              <a:ahLst/>
              <a:cxnLst/>
              <a:rect l="l" t="t" r="r" b="b"/>
              <a:pathLst>
                <a:path w="6339" h="25319" extrusionOk="0">
                  <a:moveTo>
                    <a:pt x="6338" y="0"/>
                  </a:moveTo>
                  <a:cubicBezTo>
                    <a:pt x="6272" y="100"/>
                    <a:pt x="6238" y="167"/>
                    <a:pt x="6238" y="267"/>
                  </a:cubicBezTo>
                  <a:lnTo>
                    <a:pt x="6038" y="1001"/>
                  </a:lnTo>
                  <a:cubicBezTo>
                    <a:pt x="5838" y="1668"/>
                    <a:pt x="5571" y="2602"/>
                    <a:pt x="5238" y="3703"/>
                  </a:cubicBezTo>
                  <a:lnTo>
                    <a:pt x="2736" y="12709"/>
                  </a:lnTo>
                  <a:cubicBezTo>
                    <a:pt x="1602" y="16946"/>
                    <a:pt x="568" y="20715"/>
                    <a:pt x="1" y="23017"/>
                  </a:cubicBezTo>
                  <a:lnTo>
                    <a:pt x="1" y="23050"/>
                  </a:lnTo>
                  <a:lnTo>
                    <a:pt x="1" y="23083"/>
                  </a:lnTo>
                  <a:lnTo>
                    <a:pt x="901" y="24751"/>
                  </a:lnTo>
                  <a:lnTo>
                    <a:pt x="1168" y="25185"/>
                  </a:lnTo>
                  <a:cubicBezTo>
                    <a:pt x="1201" y="25285"/>
                    <a:pt x="1235" y="25318"/>
                    <a:pt x="1235" y="25318"/>
                  </a:cubicBezTo>
                  <a:cubicBezTo>
                    <a:pt x="1235" y="25285"/>
                    <a:pt x="1201" y="25218"/>
                    <a:pt x="1201" y="25151"/>
                  </a:cubicBezTo>
                  <a:cubicBezTo>
                    <a:pt x="1135" y="25018"/>
                    <a:pt x="1068" y="24851"/>
                    <a:pt x="968" y="24684"/>
                  </a:cubicBezTo>
                  <a:cubicBezTo>
                    <a:pt x="769" y="24286"/>
                    <a:pt x="504" y="23723"/>
                    <a:pt x="140" y="23028"/>
                  </a:cubicBezTo>
                  <a:lnTo>
                    <a:pt x="140" y="23028"/>
                  </a:lnTo>
                  <a:cubicBezTo>
                    <a:pt x="774" y="20758"/>
                    <a:pt x="1806" y="16999"/>
                    <a:pt x="3003" y="12776"/>
                  </a:cubicBezTo>
                  <a:lnTo>
                    <a:pt x="5404" y="3769"/>
                  </a:lnTo>
                  <a:cubicBezTo>
                    <a:pt x="5705" y="2635"/>
                    <a:pt x="5938" y="1668"/>
                    <a:pt x="6105" y="1001"/>
                  </a:cubicBezTo>
                  <a:cubicBezTo>
                    <a:pt x="6138" y="701"/>
                    <a:pt x="6238" y="467"/>
                    <a:pt x="6272" y="267"/>
                  </a:cubicBezTo>
                  <a:cubicBezTo>
                    <a:pt x="6272" y="167"/>
                    <a:pt x="6338" y="100"/>
                    <a:pt x="6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425125" y="2258725"/>
              <a:ext cx="256875" cy="384475"/>
            </a:xfrm>
            <a:custGeom>
              <a:avLst/>
              <a:gdLst/>
              <a:ahLst/>
              <a:cxnLst/>
              <a:rect l="l" t="t" r="r" b="b"/>
              <a:pathLst>
                <a:path w="10275" h="15379" extrusionOk="0">
                  <a:moveTo>
                    <a:pt x="9507" y="1"/>
                  </a:moveTo>
                  <a:cubicBezTo>
                    <a:pt x="5804" y="4771"/>
                    <a:pt x="2635" y="9941"/>
                    <a:pt x="0" y="15378"/>
                  </a:cubicBezTo>
                  <a:lnTo>
                    <a:pt x="300" y="15245"/>
                  </a:lnTo>
                  <a:lnTo>
                    <a:pt x="3002" y="11509"/>
                  </a:lnTo>
                  <a:lnTo>
                    <a:pt x="9640" y="2269"/>
                  </a:lnTo>
                  <a:cubicBezTo>
                    <a:pt x="9907" y="1902"/>
                    <a:pt x="10141" y="1502"/>
                    <a:pt x="10207" y="1035"/>
                  </a:cubicBezTo>
                  <a:cubicBezTo>
                    <a:pt x="10274" y="568"/>
                    <a:pt x="9974" y="101"/>
                    <a:pt x="9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155A6"/>
                </a:solidFill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3375075" y="2001050"/>
              <a:ext cx="54225" cy="308575"/>
            </a:xfrm>
            <a:custGeom>
              <a:avLst/>
              <a:gdLst/>
              <a:ahLst/>
              <a:cxnLst/>
              <a:rect l="l" t="t" r="r" b="b"/>
              <a:pathLst>
                <a:path w="2169" h="12343" extrusionOk="0">
                  <a:moveTo>
                    <a:pt x="1702" y="0"/>
                  </a:moveTo>
                  <a:cubicBezTo>
                    <a:pt x="1702" y="0"/>
                    <a:pt x="1701" y="1"/>
                    <a:pt x="1701" y="2"/>
                  </a:cubicBezTo>
                  <a:lnTo>
                    <a:pt x="1701" y="2"/>
                  </a:lnTo>
                  <a:cubicBezTo>
                    <a:pt x="1701" y="1"/>
                    <a:pt x="1702" y="1"/>
                    <a:pt x="1702" y="0"/>
                  </a:cubicBezTo>
                  <a:close/>
                  <a:moveTo>
                    <a:pt x="1701" y="2"/>
                  </a:moveTo>
                  <a:lnTo>
                    <a:pt x="1701" y="2"/>
                  </a:lnTo>
                  <a:cubicBezTo>
                    <a:pt x="1" y="3971"/>
                    <a:pt x="168" y="8507"/>
                    <a:pt x="2169" y="12342"/>
                  </a:cubicBezTo>
                  <a:cubicBezTo>
                    <a:pt x="1772" y="10356"/>
                    <a:pt x="1670" y="152"/>
                    <a:pt x="170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3897125" y="2238700"/>
              <a:ext cx="269375" cy="65925"/>
            </a:xfrm>
            <a:custGeom>
              <a:avLst/>
              <a:gdLst/>
              <a:ahLst/>
              <a:cxnLst/>
              <a:rect l="l" t="t" r="r" b="b"/>
              <a:pathLst>
                <a:path w="10775" h="2637" extrusionOk="0">
                  <a:moveTo>
                    <a:pt x="0" y="1"/>
                  </a:moveTo>
                  <a:cubicBezTo>
                    <a:pt x="134" y="68"/>
                    <a:pt x="301" y="134"/>
                    <a:pt x="434" y="168"/>
                  </a:cubicBezTo>
                  <a:cubicBezTo>
                    <a:pt x="667" y="234"/>
                    <a:pt x="1101" y="368"/>
                    <a:pt x="1535" y="535"/>
                  </a:cubicBezTo>
                  <a:cubicBezTo>
                    <a:pt x="2502" y="835"/>
                    <a:pt x="3836" y="1202"/>
                    <a:pt x="5337" y="1569"/>
                  </a:cubicBezTo>
                  <a:cubicBezTo>
                    <a:pt x="6839" y="1969"/>
                    <a:pt x="8173" y="2236"/>
                    <a:pt x="9174" y="2403"/>
                  </a:cubicBezTo>
                  <a:cubicBezTo>
                    <a:pt x="9674" y="2503"/>
                    <a:pt x="10074" y="2536"/>
                    <a:pt x="10341" y="2569"/>
                  </a:cubicBezTo>
                  <a:cubicBezTo>
                    <a:pt x="10474" y="2636"/>
                    <a:pt x="10641" y="2636"/>
                    <a:pt x="10775" y="2636"/>
                  </a:cubicBezTo>
                  <a:cubicBezTo>
                    <a:pt x="10675" y="2561"/>
                    <a:pt x="10556" y="2524"/>
                    <a:pt x="10432" y="2524"/>
                  </a:cubicBezTo>
                  <a:cubicBezTo>
                    <a:pt x="10391" y="2524"/>
                    <a:pt x="10349" y="2528"/>
                    <a:pt x="10308" y="2536"/>
                  </a:cubicBezTo>
                  <a:lnTo>
                    <a:pt x="9140" y="2269"/>
                  </a:lnTo>
                  <a:cubicBezTo>
                    <a:pt x="8173" y="2069"/>
                    <a:pt x="6839" y="1802"/>
                    <a:pt x="5337" y="1402"/>
                  </a:cubicBezTo>
                  <a:cubicBezTo>
                    <a:pt x="3836" y="1035"/>
                    <a:pt x="2502" y="668"/>
                    <a:pt x="1535" y="401"/>
                  </a:cubicBezTo>
                  <a:lnTo>
                    <a:pt x="434" y="68"/>
                  </a:lnTo>
                  <a:cubicBezTo>
                    <a:pt x="301" y="34"/>
                    <a:pt x="13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3872100" y="2460275"/>
              <a:ext cx="257700" cy="70425"/>
            </a:xfrm>
            <a:custGeom>
              <a:avLst/>
              <a:gdLst/>
              <a:ahLst/>
              <a:cxnLst/>
              <a:rect l="l" t="t" r="r" b="b"/>
              <a:pathLst>
                <a:path w="10308" h="2817" extrusionOk="0">
                  <a:moveTo>
                    <a:pt x="517" y="1"/>
                  </a:moveTo>
                  <a:cubicBezTo>
                    <a:pt x="345" y="1"/>
                    <a:pt x="173" y="4"/>
                    <a:pt x="1" y="11"/>
                  </a:cubicBezTo>
                  <a:cubicBezTo>
                    <a:pt x="1" y="11"/>
                    <a:pt x="5770" y="2816"/>
                    <a:pt x="9176" y="2816"/>
                  </a:cubicBezTo>
                  <a:cubicBezTo>
                    <a:pt x="9594" y="2816"/>
                    <a:pt x="9976" y="2774"/>
                    <a:pt x="10308" y="2680"/>
                  </a:cubicBezTo>
                  <a:cubicBezTo>
                    <a:pt x="10276" y="2680"/>
                    <a:pt x="544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4171475" y="2133625"/>
              <a:ext cx="139300" cy="430350"/>
            </a:xfrm>
            <a:custGeom>
              <a:avLst/>
              <a:gdLst/>
              <a:ahLst/>
              <a:cxnLst/>
              <a:rect l="l" t="t" r="r" b="b"/>
              <a:pathLst>
                <a:path w="5572" h="17214" extrusionOk="0">
                  <a:moveTo>
                    <a:pt x="4504" y="1"/>
                  </a:moveTo>
                  <a:lnTo>
                    <a:pt x="1" y="17213"/>
                  </a:lnTo>
                  <a:cubicBezTo>
                    <a:pt x="1" y="17213"/>
                    <a:pt x="5571" y="13711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3320050" y="3261950"/>
              <a:ext cx="881475" cy="5850"/>
            </a:xfrm>
            <a:custGeom>
              <a:avLst/>
              <a:gdLst/>
              <a:ahLst/>
              <a:cxnLst/>
              <a:rect l="l" t="t" r="r" b="b"/>
              <a:pathLst>
                <a:path w="35259" h="234" extrusionOk="0">
                  <a:moveTo>
                    <a:pt x="17613" y="0"/>
                  </a:moveTo>
                  <a:cubicBezTo>
                    <a:pt x="7872" y="0"/>
                    <a:pt x="0" y="0"/>
                    <a:pt x="0" y="100"/>
                  </a:cubicBezTo>
                  <a:cubicBezTo>
                    <a:pt x="0" y="167"/>
                    <a:pt x="7906" y="234"/>
                    <a:pt x="17613" y="234"/>
                  </a:cubicBezTo>
                  <a:cubicBezTo>
                    <a:pt x="27353" y="234"/>
                    <a:pt x="35259" y="134"/>
                    <a:pt x="35259" y="100"/>
                  </a:cubicBezTo>
                  <a:cubicBezTo>
                    <a:pt x="35259" y="67"/>
                    <a:pt x="27386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203175" y="2552275"/>
              <a:ext cx="194325" cy="670500"/>
            </a:xfrm>
            <a:custGeom>
              <a:avLst/>
              <a:gdLst/>
              <a:ahLst/>
              <a:cxnLst/>
              <a:rect l="l" t="t" r="r" b="b"/>
              <a:pathLst>
                <a:path w="7773" h="26820" extrusionOk="0">
                  <a:moveTo>
                    <a:pt x="7005" y="0"/>
                  </a:moveTo>
                  <a:lnTo>
                    <a:pt x="0" y="2535"/>
                  </a:lnTo>
                  <a:lnTo>
                    <a:pt x="1235" y="25852"/>
                  </a:lnTo>
                  <a:lnTo>
                    <a:pt x="5938" y="26819"/>
                  </a:lnTo>
                  <a:cubicBezTo>
                    <a:pt x="5938" y="26819"/>
                    <a:pt x="7105" y="17479"/>
                    <a:pt x="7439" y="15378"/>
                  </a:cubicBezTo>
                  <a:cubicBezTo>
                    <a:pt x="7773" y="13310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4173975" y="3185225"/>
              <a:ext cx="230200" cy="291900"/>
            </a:xfrm>
            <a:custGeom>
              <a:avLst/>
              <a:gdLst/>
              <a:ahLst/>
              <a:cxnLst/>
              <a:rect l="l" t="t" r="r" b="b"/>
              <a:pathLst>
                <a:path w="9208" h="11676" extrusionOk="0">
                  <a:moveTo>
                    <a:pt x="2403" y="0"/>
                  </a:moveTo>
                  <a:cubicBezTo>
                    <a:pt x="2403" y="0"/>
                    <a:pt x="701" y="4670"/>
                    <a:pt x="535" y="5404"/>
                  </a:cubicBezTo>
                  <a:cubicBezTo>
                    <a:pt x="368" y="6171"/>
                    <a:pt x="668" y="8340"/>
                    <a:pt x="334" y="9407"/>
                  </a:cubicBezTo>
                  <a:cubicBezTo>
                    <a:pt x="1" y="10508"/>
                    <a:pt x="735" y="10575"/>
                    <a:pt x="1202" y="10575"/>
                  </a:cubicBezTo>
                  <a:cubicBezTo>
                    <a:pt x="1669" y="10575"/>
                    <a:pt x="3370" y="5504"/>
                    <a:pt x="3370" y="5504"/>
                  </a:cubicBezTo>
                  <a:lnTo>
                    <a:pt x="3704" y="7873"/>
                  </a:lnTo>
                  <a:lnTo>
                    <a:pt x="2603" y="10241"/>
                  </a:lnTo>
                  <a:cubicBezTo>
                    <a:pt x="2603" y="10241"/>
                    <a:pt x="2831" y="11676"/>
                    <a:pt x="3159" y="11676"/>
                  </a:cubicBezTo>
                  <a:cubicBezTo>
                    <a:pt x="3162" y="11676"/>
                    <a:pt x="3166" y="11676"/>
                    <a:pt x="3170" y="11675"/>
                  </a:cubicBezTo>
                  <a:cubicBezTo>
                    <a:pt x="3503" y="11642"/>
                    <a:pt x="4738" y="10641"/>
                    <a:pt x="4738" y="10641"/>
                  </a:cubicBezTo>
                  <a:lnTo>
                    <a:pt x="4938" y="11375"/>
                  </a:lnTo>
                  <a:cubicBezTo>
                    <a:pt x="4938" y="11375"/>
                    <a:pt x="4469" y="11651"/>
                    <a:pt x="5010" y="11651"/>
                  </a:cubicBezTo>
                  <a:cubicBezTo>
                    <a:pt x="5065" y="11651"/>
                    <a:pt x="5129" y="11648"/>
                    <a:pt x="5205" y="11642"/>
                  </a:cubicBezTo>
                  <a:cubicBezTo>
                    <a:pt x="6039" y="11542"/>
                    <a:pt x="6672" y="10675"/>
                    <a:pt x="6672" y="10675"/>
                  </a:cubicBezTo>
                  <a:lnTo>
                    <a:pt x="7106" y="11375"/>
                  </a:lnTo>
                  <a:lnTo>
                    <a:pt x="8941" y="9340"/>
                  </a:lnTo>
                  <a:cubicBezTo>
                    <a:pt x="8941" y="9340"/>
                    <a:pt x="9207" y="6205"/>
                    <a:pt x="9207" y="6005"/>
                  </a:cubicBezTo>
                  <a:cubicBezTo>
                    <a:pt x="9207" y="5805"/>
                    <a:pt x="7573" y="2035"/>
                    <a:pt x="7206" y="1168"/>
                  </a:cubicBezTo>
                  <a:cubicBezTo>
                    <a:pt x="7139" y="1034"/>
                    <a:pt x="7106" y="1001"/>
                    <a:pt x="7106" y="1001"/>
                  </a:cubicBezTo>
                  <a:lnTo>
                    <a:pt x="240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4726050" y="4798050"/>
              <a:ext cx="216850" cy="484700"/>
            </a:xfrm>
            <a:custGeom>
              <a:avLst/>
              <a:gdLst/>
              <a:ahLst/>
              <a:cxnLst/>
              <a:rect l="l" t="t" r="r" b="b"/>
              <a:pathLst>
                <a:path w="8674" h="19388" extrusionOk="0">
                  <a:moveTo>
                    <a:pt x="1335" y="0"/>
                  </a:moveTo>
                  <a:lnTo>
                    <a:pt x="1968" y="10041"/>
                  </a:lnTo>
                  <a:lnTo>
                    <a:pt x="134" y="18113"/>
                  </a:lnTo>
                  <a:cubicBezTo>
                    <a:pt x="0" y="18680"/>
                    <a:pt x="334" y="19247"/>
                    <a:pt x="934" y="19381"/>
                  </a:cubicBezTo>
                  <a:lnTo>
                    <a:pt x="968" y="19381"/>
                  </a:lnTo>
                  <a:cubicBezTo>
                    <a:pt x="1009" y="19385"/>
                    <a:pt x="1051" y="19387"/>
                    <a:pt x="1093" y="19387"/>
                  </a:cubicBezTo>
                  <a:cubicBezTo>
                    <a:pt x="1383" y="19387"/>
                    <a:pt x="1660" y="19285"/>
                    <a:pt x="1835" y="19081"/>
                  </a:cubicBezTo>
                  <a:cubicBezTo>
                    <a:pt x="3303" y="17546"/>
                    <a:pt x="8640" y="11942"/>
                    <a:pt x="8606" y="11342"/>
                  </a:cubicBezTo>
                  <a:cubicBezTo>
                    <a:pt x="8540" y="10541"/>
                    <a:pt x="8673" y="534"/>
                    <a:pt x="8673" y="534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4750225" y="5050725"/>
              <a:ext cx="192675" cy="231600"/>
            </a:xfrm>
            <a:custGeom>
              <a:avLst/>
              <a:gdLst/>
              <a:ahLst/>
              <a:cxnLst/>
              <a:rect l="l" t="t" r="r" b="b"/>
              <a:pathLst>
                <a:path w="7707" h="9264" extrusionOk="0">
                  <a:moveTo>
                    <a:pt x="7673" y="0"/>
                  </a:moveTo>
                  <a:lnTo>
                    <a:pt x="1" y="9240"/>
                  </a:lnTo>
                  <a:cubicBezTo>
                    <a:pt x="119" y="9252"/>
                    <a:pt x="245" y="9264"/>
                    <a:pt x="371" y="9264"/>
                  </a:cubicBezTo>
                  <a:cubicBezTo>
                    <a:pt x="601" y="9264"/>
                    <a:pt x="829" y="9225"/>
                    <a:pt x="1001" y="9074"/>
                  </a:cubicBezTo>
                  <a:cubicBezTo>
                    <a:pt x="3303" y="6739"/>
                    <a:pt x="5471" y="4270"/>
                    <a:pt x="7473" y="1668"/>
                  </a:cubicBezTo>
                  <a:cubicBezTo>
                    <a:pt x="7673" y="1435"/>
                    <a:pt x="7706" y="1101"/>
                    <a:pt x="7673" y="768"/>
                  </a:cubicBezTo>
                  <a:lnTo>
                    <a:pt x="7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879500" y="4977725"/>
              <a:ext cx="34200" cy="29425"/>
            </a:xfrm>
            <a:custGeom>
              <a:avLst/>
              <a:gdLst/>
              <a:ahLst/>
              <a:cxnLst/>
              <a:rect l="l" t="t" r="r" b="b"/>
              <a:pathLst>
                <a:path w="1368" h="1177" extrusionOk="0">
                  <a:moveTo>
                    <a:pt x="749" y="1"/>
                  </a:moveTo>
                  <a:cubicBezTo>
                    <a:pt x="597" y="1"/>
                    <a:pt x="443" y="60"/>
                    <a:pt x="334" y="185"/>
                  </a:cubicBezTo>
                  <a:lnTo>
                    <a:pt x="334" y="85"/>
                  </a:lnTo>
                  <a:cubicBezTo>
                    <a:pt x="67" y="319"/>
                    <a:pt x="0" y="652"/>
                    <a:pt x="200" y="919"/>
                  </a:cubicBezTo>
                  <a:cubicBezTo>
                    <a:pt x="327" y="1088"/>
                    <a:pt x="521" y="1177"/>
                    <a:pt x="713" y="1177"/>
                  </a:cubicBezTo>
                  <a:cubicBezTo>
                    <a:pt x="825" y="1177"/>
                    <a:pt x="936" y="1147"/>
                    <a:pt x="1034" y="1086"/>
                  </a:cubicBezTo>
                  <a:cubicBezTo>
                    <a:pt x="1301" y="886"/>
                    <a:pt x="1368" y="519"/>
                    <a:pt x="1201" y="219"/>
                  </a:cubicBezTo>
                  <a:cubicBezTo>
                    <a:pt x="1095" y="77"/>
                    <a:pt x="922" y="1"/>
                    <a:pt x="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4751075" y="5141350"/>
              <a:ext cx="53375" cy="27825"/>
            </a:xfrm>
            <a:custGeom>
              <a:avLst/>
              <a:gdLst/>
              <a:ahLst/>
              <a:cxnLst/>
              <a:rect l="l" t="t" r="r" b="b"/>
              <a:pathLst>
                <a:path w="2135" h="1113" extrusionOk="0">
                  <a:moveTo>
                    <a:pt x="545" y="0"/>
                  </a:moveTo>
                  <a:cubicBezTo>
                    <a:pt x="474" y="0"/>
                    <a:pt x="404" y="4"/>
                    <a:pt x="334" y="11"/>
                  </a:cubicBezTo>
                  <a:cubicBezTo>
                    <a:pt x="133" y="45"/>
                    <a:pt x="0" y="145"/>
                    <a:pt x="0" y="178"/>
                  </a:cubicBezTo>
                  <a:cubicBezTo>
                    <a:pt x="103" y="161"/>
                    <a:pt x="207" y="153"/>
                    <a:pt x="311" y="153"/>
                  </a:cubicBezTo>
                  <a:cubicBezTo>
                    <a:pt x="1010" y="153"/>
                    <a:pt x="1695" y="531"/>
                    <a:pt x="2102" y="1112"/>
                  </a:cubicBezTo>
                  <a:cubicBezTo>
                    <a:pt x="2135" y="1112"/>
                    <a:pt x="2102" y="979"/>
                    <a:pt x="1968" y="712"/>
                  </a:cubicBezTo>
                  <a:cubicBezTo>
                    <a:pt x="1642" y="237"/>
                    <a:pt x="1105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4738550" y="5185750"/>
              <a:ext cx="49225" cy="17600"/>
            </a:xfrm>
            <a:custGeom>
              <a:avLst/>
              <a:gdLst/>
              <a:ahLst/>
              <a:cxnLst/>
              <a:rect l="l" t="t" r="r" b="b"/>
              <a:pathLst>
                <a:path w="1969" h="704" extrusionOk="0">
                  <a:moveTo>
                    <a:pt x="663" y="1"/>
                  </a:moveTo>
                  <a:cubicBezTo>
                    <a:pt x="430" y="1"/>
                    <a:pt x="195" y="74"/>
                    <a:pt x="1" y="203"/>
                  </a:cubicBezTo>
                  <a:cubicBezTo>
                    <a:pt x="334" y="203"/>
                    <a:pt x="668" y="237"/>
                    <a:pt x="1001" y="270"/>
                  </a:cubicBezTo>
                  <a:cubicBezTo>
                    <a:pt x="1335" y="404"/>
                    <a:pt x="1635" y="537"/>
                    <a:pt x="1935" y="704"/>
                  </a:cubicBezTo>
                  <a:cubicBezTo>
                    <a:pt x="1969" y="704"/>
                    <a:pt x="1669" y="237"/>
                    <a:pt x="1035" y="70"/>
                  </a:cubicBezTo>
                  <a:cubicBezTo>
                    <a:pt x="917" y="23"/>
                    <a:pt x="790" y="1"/>
                    <a:pt x="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4763575" y="5098200"/>
              <a:ext cx="71750" cy="26775"/>
            </a:xfrm>
            <a:custGeom>
              <a:avLst/>
              <a:gdLst/>
              <a:ahLst/>
              <a:cxnLst/>
              <a:rect l="l" t="t" r="r" b="b"/>
              <a:pathLst>
                <a:path w="2870" h="1071" extrusionOk="0">
                  <a:moveTo>
                    <a:pt x="647" y="1"/>
                  </a:moveTo>
                  <a:cubicBezTo>
                    <a:pt x="434" y="1"/>
                    <a:pt x="218" y="23"/>
                    <a:pt x="0" y="70"/>
                  </a:cubicBezTo>
                  <a:cubicBezTo>
                    <a:pt x="501" y="103"/>
                    <a:pt x="1001" y="236"/>
                    <a:pt x="1501" y="370"/>
                  </a:cubicBezTo>
                  <a:cubicBezTo>
                    <a:pt x="2002" y="570"/>
                    <a:pt x="2469" y="770"/>
                    <a:pt x="2869" y="1070"/>
                  </a:cubicBezTo>
                  <a:cubicBezTo>
                    <a:pt x="2307" y="374"/>
                    <a:pt x="1509" y="1"/>
                    <a:pt x="6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4771900" y="5037375"/>
              <a:ext cx="65075" cy="10975"/>
            </a:xfrm>
            <a:custGeom>
              <a:avLst/>
              <a:gdLst/>
              <a:ahLst/>
              <a:cxnLst/>
              <a:rect l="l" t="t" r="r" b="b"/>
              <a:pathLst>
                <a:path w="2603" h="439" extrusionOk="0">
                  <a:moveTo>
                    <a:pt x="1302" y="1"/>
                  </a:moveTo>
                  <a:cubicBezTo>
                    <a:pt x="835" y="1"/>
                    <a:pt x="368" y="134"/>
                    <a:pt x="1" y="368"/>
                  </a:cubicBezTo>
                  <a:cubicBezTo>
                    <a:pt x="1" y="388"/>
                    <a:pt x="24" y="396"/>
                    <a:pt x="66" y="396"/>
                  </a:cubicBezTo>
                  <a:cubicBezTo>
                    <a:pt x="234" y="396"/>
                    <a:pt x="715" y="268"/>
                    <a:pt x="1302" y="268"/>
                  </a:cubicBezTo>
                  <a:cubicBezTo>
                    <a:pt x="1949" y="268"/>
                    <a:pt x="2453" y="438"/>
                    <a:pt x="2579" y="438"/>
                  </a:cubicBezTo>
                  <a:cubicBezTo>
                    <a:pt x="2590" y="438"/>
                    <a:pt x="2598" y="437"/>
                    <a:pt x="2603" y="434"/>
                  </a:cubicBezTo>
                  <a:cubicBezTo>
                    <a:pt x="2203" y="168"/>
                    <a:pt x="1769" y="34"/>
                    <a:pt x="1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4767750" y="4964300"/>
              <a:ext cx="66725" cy="15575"/>
            </a:xfrm>
            <a:custGeom>
              <a:avLst/>
              <a:gdLst/>
              <a:ahLst/>
              <a:cxnLst/>
              <a:rect l="l" t="t" r="r" b="b"/>
              <a:pathLst>
                <a:path w="2669" h="623" extrusionOk="0">
                  <a:moveTo>
                    <a:pt x="1564" y="0"/>
                  </a:moveTo>
                  <a:cubicBezTo>
                    <a:pt x="1487" y="0"/>
                    <a:pt x="1410" y="7"/>
                    <a:pt x="1334" y="22"/>
                  </a:cubicBezTo>
                  <a:cubicBezTo>
                    <a:pt x="968" y="55"/>
                    <a:pt x="634" y="188"/>
                    <a:pt x="334" y="355"/>
                  </a:cubicBezTo>
                  <a:cubicBezTo>
                    <a:pt x="100" y="455"/>
                    <a:pt x="0" y="622"/>
                    <a:pt x="0" y="622"/>
                  </a:cubicBezTo>
                  <a:cubicBezTo>
                    <a:pt x="467" y="350"/>
                    <a:pt x="1002" y="213"/>
                    <a:pt x="1539" y="213"/>
                  </a:cubicBezTo>
                  <a:cubicBezTo>
                    <a:pt x="1923" y="213"/>
                    <a:pt x="2307" y="283"/>
                    <a:pt x="2669" y="422"/>
                  </a:cubicBezTo>
                  <a:cubicBezTo>
                    <a:pt x="2669" y="389"/>
                    <a:pt x="2535" y="255"/>
                    <a:pt x="2369" y="155"/>
                  </a:cubicBezTo>
                  <a:cubicBezTo>
                    <a:pt x="2110" y="78"/>
                    <a:pt x="1832" y="0"/>
                    <a:pt x="1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758575" y="4905000"/>
              <a:ext cx="74250" cy="50275"/>
            </a:xfrm>
            <a:custGeom>
              <a:avLst/>
              <a:gdLst/>
              <a:ahLst/>
              <a:cxnLst/>
              <a:rect l="l" t="t" r="r" b="b"/>
              <a:pathLst>
                <a:path w="2970" h="2011" extrusionOk="0">
                  <a:moveTo>
                    <a:pt x="2514" y="270"/>
                  </a:moveTo>
                  <a:cubicBezTo>
                    <a:pt x="2563" y="270"/>
                    <a:pt x="2610" y="286"/>
                    <a:pt x="2669" y="326"/>
                  </a:cubicBezTo>
                  <a:cubicBezTo>
                    <a:pt x="2736" y="459"/>
                    <a:pt x="2802" y="559"/>
                    <a:pt x="2802" y="659"/>
                  </a:cubicBezTo>
                  <a:cubicBezTo>
                    <a:pt x="2802" y="1180"/>
                    <a:pt x="2450" y="1626"/>
                    <a:pt x="1965" y="1778"/>
                  </a:cubicBezTo>
                  <a:lnTo>
                    <a:pt x="1965" y="1778"/>
                  </a:lnTo>
                  <a:cubicBezTo>
                    <a:pt x="1929" y="1688"/>
                    <a:pt x="1882" y="1607"/>
                    <a:pt x="1835" y="1560"/>
                  </a:cubicBezTo>
                  <a:cubicBezTo>
                    <a:pt x="1814" y="1523"/>
                    <a:pt x="1793" y="1487"/>
                    <a:pt x="1769" y="1451"/>
                  </a:cubicBezTo>
                  <a:lnTo>
                    <a:pt x="1769" y="1451"/>
                  </a:lnTo>
                  <a:cubicBezTo>
                    <a:pt x="1837" y="1211"/>
                    <a:pt x="1925" y="985"/>
                    <a:pt x="2002" y="793"/>
                  </a:cubicBezTo>
                  <a:cubicBezTo>
                    <a:pt x="2068" y="592"/>
                    <a:pt x="2235" y="426"/>
                    <a:pt x="2402" y="292"/>
                  </a:cubicBezTo>
                  <a:cubicBezTo>
                    <a:pt x="2443" y="278"/>
                    <a:pt x="2479" y="270"/>
                    <a:pt x="2514" y="270"/>
                  </a:cubicBezTo>
                  <a:close/>
                  <a:moveTo>
                    <a:pt x="1740" y="1564"/>
                  </a:moveTo>
                  <a:cubicBezTo>
                    <a:pt x="1802" y="1636"/>
                    <a:pt x="1863" y="1712"/>
                    <a:pt x="1923" y="1790"/>
                  </a:cubicBezTo>
                  <a:lnTo>
                    <a:pt x="1923" y="1790"/>
                  </a:lnTo>
                  <a:cubicBezTo>
                    <a:pt x="1862" y="1807"/>
                    <a:pt x="1799" y="1819"/>
                    <a:pt x="1735" y="1827"/>
                  </a:cubicBezTo>
                  <a:cubicBezTo>
                    <a:pt x="1719" y="1829"/>
                    <a:pt x="1703" y="1830"/>
                    <a:pt x="1686" y="1831"/>
                  </a:cubicBezTo>
                  <a:lnTo>
                    <a:pt x="1686" y="1831"/>
                  </a:lnTo>
                  <a:cubicBezTo>
                    <a:pt x="1700" y="1741"/>
                    <a:pt x="1718" y="1652"/>
                    <a:pt x="1740" y="1564"/>
                  </a:cubicBezTo>
                  <a:close/>
                  <a:moveTo>
                    <a:pt x="467" y="659"/>
                  </a:moveTo>
                  <a:cubicBezTo>
                    <a:pt x="667" y="726"/>
                    <a:pt x="868" y="793"/>
                    <a:pt x="1034" y="926"/>
                  </a:cubicBezTo>
                  <a:cubicBezTo>
                    <a:pt x="1257" y="1068"/>
                    <a:pt x="1455" y="1246"/>
                    <a:pt x="1643" y="1454"/>
                  </a:cubicBezTo>
                  <a:lnTo>
                    <a:pt x="1643" y="1454"/>
                  </a:lnTo>
                  <a:cubicBezTo>
                    <a:pt x="1638" y="1512"/>
                    <a:pt x="1635" y="1570"/>
                    <a:pt x="1635" y="1626"/>
                  </a:cubicBezTo>
                  <a:cubicBezTo>
                    <a:pt x="1635" y="1698"/>
                    <a:pt x="1635" y="1769"/>
                    <a:pt x="1640" y="1835"/>
                  </a:cubicBezTo>
                  <a:lnTo>
                    <a:pt x="1640" y="1835"/>
                  </a:lnTo>
                  <a:cubicBezTo>
                    <a:pt x="1614" y="1836"/>
                    <a:pt x="1589" y="1837"/>
                    <a:pt x="1563" y="1837"/>
                  </a:cubicBezTo>
                  <a:cubicBezTo>
                    <a:pt x="1061" y="1837"/>
                    <a:pt x="600" y="1576"/>
                    <a:pt x="300" y="1126"/>
                  </a:cubicBezTo>
                  <a:cubicBezTo>
                    <a:pt x="234" y="993"/>
                    <a:pt x="200" y="926"/>
                    <a:pt x="234" y="793"/>
                  </a:cubicBezTo>
                  <a:cubicBezTo>
                    <a:pt x="234" y="726"/>
                    <a:pt x="367" y="659"/>
                    <a:pt x="467" y="659"/>
                  </a:cubicBezTo>
                  <a:close/>
                  <a:moveTo>
                    <a:pt x="2531" y="0"/>
                  </a:moveTo>
                  <a:cubicBezTo>
                    <a:pt x="2467" y="0"/>
                    <a:pt x="2401" y="19"/>
                    <a:pt x="2335" y="59"/>
                  </a:cubicBezTo>
                  <a:cubicBezTo>
                    <a:pt x="2135" y="159"/>
                    <a:pt x="1968" y="392"/>
                    <a:pt x="1868" y="626"/>
                  </a:cubicBezTo>
                  <a:cubicBezTo>
                    <a:pt x="1777" y="831"/>
                    <a:pt x="1702" y="1067"/>
                    <a:pt x="1663" y="1302"/>
                  </a:cubicBezTo>
                  <a:lnTo>
                    <a:pt x="1663" y="1302"/>
                  </a:lnTo>
                  <a:cubicBezTo>
                    <a:pt x="1510" y="1107"/>
                    <a:pt x="1322" y="933"/>
                    <a:pt x="1134" y="793"/>
                  </a:cubicBezTo>
                  <a:cubicBezTo>
                    <a:pt x="968" y="626"/>
                    <a:pt x="701" y="492"/>
                    <a:pt x="467" y="459"/>
                  </a:cubicBezTo>
                  <a:cubicBezTo>
                    <a:pt x="439" y="453"/>
                    <a:pt x="412" y="451"/>
                    <a:pt x="384" y="451"/>
                  </a:cubicBezTo>
                  <a:cubicBezTo>
                    <a:pt x="247" y="451"/>
                    <a:pt x="117" y="520"/>
                    <a:pt x="34" y="659"/>
                  </a:cubicBezTo>
                  <a:cubicBezTo>
                    <a:pt x="0" y="826"/>
                    <a:pt x="0" y="993"/>
                    <a:pt x="67" y="1159"/>
                  </a:cubicBezTo>
                  <a:cubicBezTo>
                    <a:pt x="361" y="1689"/>
                    <a:pt x="915" y="2011"/>
                    <a:pt x="1499" y="2011"/>
                  </a:cubicBezTo>
                  <a:cubicBezTo>
                    <a:pt x="1577" y="2011"/>
                    <a:pt x="1656" y="2005"/>
                    <a:pt x="1735" y="1993"/>
                  </a:cubicBezTo>
                  <a:cubicBezTo>
                    <a:pt x="2402" y="1893"/>
                    <a:pt x="2969" y="1293"/>
                    <a:pt x="2969" y="592"/>
                  </a:cubicBezTo>
                  <a:cubicBezTo>
                    <a:pt x="2969" y="426"/>
                    <a:pt x="2902" y="259"/>
                    <a:pt x="2802" y="125"/>
                  </a:cubicBezTo>
                  <a:cubicBezTo>
                    <a:pt x="2721" y="45"/>
                    <a:pt x="2628" y="0"/>
                    <a:pt x="2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967050" y="4808875"/>
              <a:ext cx="403650" cy="326100"/>
            </a:xfrm>
            <a:custGeom>
              <a:avLst/>
              <a:gdLst/>
              <a:ahLst/>
              <a:cxnLst/>
              <a:rect l="l" t="t" r="r" b="b"/>
              <a:pathLst>
                <a:path w="16146" h="13044" extrusionOk="0">
                  <a:moveTo>
                    <a:pt x="1" y="1"/>
                  </a:moveTo>
                  <a:lnTo>
                    <a:pt x="1" y="12977"/>
                  </a:lnTo>
                  <a:lnTo>
                    <a:pt x="16145" y="13044"/>
                  </a:lnTo>
                  <a:cubicBezTo>
                    <a:pt x="16045" y="11509"/>
                    <a:pt x="7706" y="8407"/>
                    <a:pt x="7706" y="8407"/>
                  </a:cubicBezTo>
                  <a:lnTo>
                    <a:pt x="8040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5022100" y="5000325"/>
              <a:ext cx="33375" cy="31575"/>
            </a:xfrm>
            <a:custGeom>
              <a:avLst/>
              <a:gdLst/>
              <a:ahLst/>
              <a:cxnLst/>
              <a:rect l="l" t="t" r="r" b="b"/>
              <a:pathLst>
                <a:path w="1335" h="1263" extrusionOk="0">
                  <a:moveTo>
                    <a:pt x="614" y="1"/>
                  </a:moveTo>
                  <a:cubicBezTo>
                    <a:pt x="565" y="1"/>
                    <a:pt x="516" y="5"/>
                    <a:pt x="467" y="15"/>
                  </a:cubicBezTo>
                  <a:lnTo>
                    <a:pt x="500" y="15"/>
                  </a:lnTo>
                  <a:cubicBezTo>
                    <a:pt x="167" y="115"/>
                    <a:pt x="0" y="449"/>
                    <a:pt x="33" y="782"/>
                  </a:cubicBezTo>
                  <a:cubicBezTo>
                    <a:pt x="121" y="1073"/>
                    <a:pt x="385" y="1262"/>
                    <a:pt x="672" y="1262"/>
                  </a:cubicBezTo>
                  <a:cubicBezTo>
                    <a:pt x="715" y="1262"/>
                    <a:pt x="758" y="1258"/>
                    <a:pt x="801" y="1249"/>
                  </a:cubicBezTo>
                  <a:cubicBezTo>
                    <a:pt x="1134" y="1149"/>
                    <a:pt x="1334" y="782"/>
                    <a:pt x="1301" y="449"/>
                  </a:cubicBezTo>
                  <a:cubicBezTo>
                    <a:pt x="1187" y="164"/>
                    <a:pt x="903" y="1"/>
                    <a:pt x="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967050" y="5104100"/>
              <a:ext cx="403650" cy="32550"/>
            </a:xfrm>
            <a:custGeom>
              <a:avLst/>
              <a:gdLst/>
              <a:ahLst/>
              <a:cxnLst/>
              <a:rect l="l" t="t" r="r" b="b"/>
              <a:pathLst>
                <a:path w="16146" h="1302" extrusionOk="0">
                  <a:moveTo>
                    <a:pt x="1" y="0"/>
                  </a:moveTo>
                  <a:lnTo>
                    <a:pt x="1" y="1168"/>
                  </a:lnTo>
                  <a:lnTo>
                    <a:pt x="16145" y="1301"/>
                  </a:lnTo>
                  <a:cubicBezTo>
                    <a:pt x="16079" y="834"/>
                    <a:pt x="15545" y="467"/>
                    <a:pt x="15545" y="4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5127175" y="5014750"/>
              <a:ext cx="39200" cy="25225"/>
            </a:xfrm>
            <a:custGeom>
              <a:avLst/>
              <a:gdLst/>
              <a:ahLst/>
              <a:cxnLst/>
              <a:rect l="l" t="t" r="r" b="b"/>
              <a:pathLst>
                <a:path w="1568" h="1009" extrusionOk="0">
                  <a:moveTo>
                    <a:pt x="1312" y="1"/>
                  </a:moveTo>
                  <a:cubicBezTo>
                    <a:pt x="1139" y="1"/>
                    <a:pt x="896" y="48"/>
                    <a:pt x="634" y="205"/>
                  </a:cubicBezTo>
                  <a:cubicBezTo>
                    <a:pt x="134" y="505"/>
                    <a:pt x="0" y="939"/>
                    <a:pt x="100" y="1006"/>
                  </a:cubicBezTo>
                  <a:cubicBezTo>
                    <a:pt x="103" y="1007"/>
                    <a:pt x="107" y="1008"/>
                    <a:pt x="111" y="1008"/>
                  </a:cubicBezTo>
                  <a:cubicBezTo>
                    <a:pt x="189" y="1008"/>
                    <a:pt x="418" y="693"/>
                    <a:pt x="767" y="439"/>
                  </a:cubicBezTo>
                  <a:cubicBezTo>
                    <a:pt x="1134" y="205"/>
                    <a:pt x="1568" y="172"/>
                    <a:pt x="1568" y="72"/>
                  </a:cubicBezTo>
                  <a:cubicBezTo>
                    <a:pt x="1568" y="40"/>
                    <a:pt x="1469" y="1"/>
                    <a:pt x="1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5180525" y="5033475"/>
              <a:ext cx="28400" cy="31450"/>
            </a:xfrm>
            <a:custGeom>
              <a:avLst/>
              <a:gdLst/>
              <a:ahLst/>
              <a:cxnLst/>
              <a:rect l="l" t="t" r="r" b="b"/>
              <a:pathLst>
                <a:path w="1136" h="1258" extrusionOk="0">
                  <a:moveTo>
                    <a:pt x="1076" y="1"/>
                  </a:moveTo>
                  <a:cubicBezTo>
                    <a:pt x="940" y="1"/>
                    <a:pt x="596" y="109"/>
                    <a:pt x="335" y="424"/>
                  </a:cubicBezTo>
                  <a:cubicBezTo>
                    <a:pt x="1" y="791"/>
                    <a:pt x="34" y="1258"/>
                    <a:pt x="134" y="1258"/>
                  </a:cubicBezTo>
                  <a:cubicBezTo>
                    <a:pt x="201" y="1258"/>
                    <a:pt x="301" y="924"/>
                    <a:pt x="535" y="590"/>
                  </a:cubicBezTo>
                  <a:cubicBezTo>
                    <a:pt x="802" y="257"/>
                    <a:pt x="1135" y="123"/>
                    <a:pt x="1135" y="23"/>
                  </a:cubicBezTo>
                  <a:cubicBezTo>
                    <a:pt x="1135" y="9"/>
                    <a:pt x="1113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5227225" y="5052025"/>
              <a:ext cx="22550" cy="33750"/>
            </a:xfrm>
            <a:custGeom>
              <a:avLst/>
              <a:gdLst/>
              <a:ahLst/>
              <a:cxnLst/>
              <a:rect l="l" t="t" r="r" b="b"/>
              <a:pathLst>
                <a:path w="902" h="1350" extrusionOk="0">
                  <a:moveTo>
                    <a:pt x="802" y="1"/>
                  </a:moveTo>
                  <a:cubicBezTo>
                    <a:pt x="701" y="1"/>
                    <a:pt x="406" y="177"/>
                    <a:pt x="234" y="549"/>
                  </a:cubicBezTo>
                  <a:cubicBezTo>
                    <a:pt x="1" y="949"/>
                    <a:pt x="101" y="1349"/>
                    <a:pt x="168" y="1349"/>
                  </a:cubicBezTo>
                  <a:cubicBezTo>
                    <a:pt x="268" y="1349"/>
                    <a:pt x="301" y="1049"/>
                    <a:pt x="468" y="682"/>
                  </a:cubicBezTo>
                  <a:cubicBezTo>
                    <a:pt x="635" y="282"/>
                    <a:pt x="902" y="49"/>
                    <a:pt x="835" y="15"/>
                  </a:cubicBezTo>
                  <a:cubicBezTo>
                    <a:pt x="830" y="6"/>
                    <a:pt x="819" y="1"/>
                    <a:pt x="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5120500" y="4961425"/>
              <a:ext cx="43325" cy="10175"/>
            </a:xfrm>
            <a:custGeom>
              <a:avLst/>
              <a:gdLst/>
              <a:ahLst/>
              <a:cxnLst/>
              <a:rect l="l" t="t" r="r" b="b"/>
              <a:pathLst>
                <a:path w="1733" h="407" extrusionOk="0">
                  <a:moveTo>
                    <a:pt x="959" y="0"/>
                  </a:moveTo>
                  <a:cubicBezTo>
                    <a:pt x="929" y="0"/>
                    <a:pt x="899" y="1"/>
                    <a:pt x="868" y="3"/>
                  </a:cubicBezTo>
                  <a:cubicBezTo>
                    <a:pt x="334" y="37"/>
                    <a:pt x="0" y="303"/>
                    <a:pt x="34" y="370"/>
                  </a:cubicBezTo>
                  <a:cubicBezTo>
                    <a:pt x="42" y="397"/>
                    <a:pt x="75" y="407"/>
                    <a:pt x="125" y="407"/>
                  </a:cubicBezTo>
                  <a:cubicBezTo>
                    <a:pt x="265" y="407"/>
                    <a:pt x="548" y="328"/>
                    <a:pt x="868" y="303"/>
                  </a:cubicBezTo>
                  <a:cubicBezTo>
                    <a:pt x="952" y="289"/>
                    <a:pt x="1037" y="284"/>
                    <a:pt x="1118" y="284"/>
                  </a:cubicBezTo>
                  <a:cubicBezTo>
                    <a:pt x="1340" y="284"/>
                    <a:pt x="1535" y="323"/>
                    <a:pt x="1635" y="323"/>
                  </a:cubicBezTo>
                  <a:cubicBezTo>
                    <a:pt x="1671" y="323"/>
                    <a:pt x="1694" y="318"/>
                    <a:pt x="1701" y="303"/>
                  </a:cubicBezTo>
                  <a:cubicBezTo>
                    <a:pt x="1733" y="241"/>
                    <a:pt x="1439" y="0"/>
                    <a:pt x="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4622650" y="3841525"/>
              <a:ext cx="694675" cy="1099150"/>
            </a:xfrm>
            <a:custGeom>
              <a:avLst/>
              <a:gdLst/>
              <a:ahLst/>
              <a:cxnLst/>
              <a:rect l="l" t="t" r="r" b="b"/>
              <a:pathLst>
                <a:path w="27787" h="43966" extrusionOk="0">
                  <a:moveTo>
                    <a:pt x="27787" y="1"/>
                  </a:moveTo>
                  <a:lnTo>
                    <a:pt x="0" y="1602"/>
                  </a:lnTo>
                  <a:cubicBezTo>
                    <a:pt x="801" y="10742"/>
                    <a:pt x="5604" y="43965"/>
                    <a:pt x="5604" y="43965"/>
                  </a:cubicBezTo>
                  <a:lnTo>
                    <a:pt x="22183" y="43965"/>
                  </a:lnTo>
                  <a:cubicBezTo>
                    <a:pt x="23617" y="37928"/>
                    <a:pt x="27787" y="1"/>
                    <a:pt x="27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4951200" y="3959950"/>
              <a:ext cx="5025" cy="979875"/>
            </a:xfrm>
            <a:custGeom>
              <a:avLst/>
              <a:gdLst/>
              <a:ahLst/>
              <a:cxnLst/>
              <a:rect l="l" t="t" r="r" b="b"/>
              <a:pathLst>
                <a:path w="201" h="39195" extrusionOk="0">
                  <a:moveTo>
                    <a:pt x="101" y="0"/>
                  </a:moveTo>
                  <a:cubicBezTo>
                    <a:pt x="34" y="0"/>
                    <a:pt x="1" y="8740"/>
                    <a:pt x="1" y="19581"/>
                  </a:cubicBezTo>
                  <a:cubicBezTo>
                    <a:pt x="1" y="30422"/>
                    <a:pt x="34" y="39195"/>
                    <a:pt x="101" y="39195"/>
                  </a:cubicBezTo>
                  <a:cubicBezTo>
                    <a:pt x="134" y="39195"/>
                    <a:pt x="201" y="30422"/>
                    <a:pt x="201" y="19581"/>
                  </a:cubicBezTo>
                  <a:cubicBezTo>
                    <a:pt x="201" y="8740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4246525" y="1815075"/>
              <a:ext cx="1287625" cy="2144625"/>
            </a:xfrm>
            <a:custGeom>
              <a:avLst/>
              <a:gdLst/>
              <a:ahLst/>
              <a:cxnLst/>
              <a:rect l="l" t="t" r="r" b="b"/>
              <a:pathLst>
                <a:path w="51505" h="85785" extrusionOk="0">
                  <a:moveTo>
                    <a:pt x="32291" y="0"/>
                  </a:moveTo>
                  <a:lnTo>
                    <a:pt x="22150" y="1435"/>
                  </a:lnTo>
                  <a:lnTo>
                    <a:pt x="18814" y="4771"/>
                  </a:lnTo>
                  <a:cubicBezTo>
                    <a:pt x="18814" y="4771"/>
                    <a:pt x="12376" y="6772"/>
                    <a:pt x="10809" y="7873"/>
                  </a:cubicBezTo>
                  <a:cubicBezTo>
                    <a:pt x="10809" y="7873"/>
                    <a:pt x="7306" y="10275"/>
                    <a:pt x="6172" y="13977"/>
                  </a:cubicBezTo>
                  <a:cubicBezTo>
                    <a:pt x="5305" y="16846"/>
                    <a:pt x="1135" y="30956"/>
                    <a:pt x="1135" y="30956"/>
                  </a:cubicBezTo>
                  <a:cubicBezTo>
                    <a:pt x="1135" y="30956"/>
                    <a:pt x="1" y="34358"/>
                    <a:pt x="368" y="36693"/>
                  </a:cubicBezTo>
                  <a:cubicBezTo>
                    <a:pt x="568" y="38028"/>
                    <a:pt x="1502" y="40663"/>
                    <a:pt x="3670" y="41830"/>
                  </a:cubicBezTo>
                  <a:cubicBezTo>
                    <a:pt x="4835" y="42402"/>
                    <a:pt x="6093" y="42705"/>
                    <a:pt x="7361" y="42705"/>
                  </a:cubicBezTo>
                  <a:cubicBezTo>
                    <a:pt x="8090" y="42705"/>
                    <a:pt x="8822" y="42605"/>
                    <a:pt x="9541" y="42398"/>
                  </a:cubicBezTo>
                  <a:lnTo>
                    <a:pt x="9541" y="42398"/>
                  </a:lnTo>
                  <a:lnTo>
                    <a:pt x="7340" y="80024"/>
                  </a:lnTo>
                  <a:cubicBezTo>
                    <a:pt x="7340" y="80024"/>
                    <a:pt x="7540" y="83827"/>
                    <a:pt x="17580" y="85462"/>
                  </a:cubicBezTo>
                  <a:cubicBezTo>
                    <a:pt x="19002" y="85688"/>
                    <a:pt x="20699" y="85785"/>
                    <a:pt x="22565" y="85785"/>
                  </a:cubicBezTo>
                  <a:cubicBezTo>
                    <a:pt x="33913" y="85785"/>
                    <a:pt x="51504" y="82193"/>
                    <a:pt x="51504" y="82193"/>
                  </a:cubicBezTo>
                  <a:cubicBezTo>
                    <a:pt x="51504" y="82193"/>
                    <a:pt x="48802" y="48669"/>
                    <a:pt x="48035" y="44466"/>
                  </a:cubicBezTo>
                  <a:cubicBezTo>
                    <a:pt x="47301" y="40263"/>
                    <a:pt x="43966" y="7006"/>
                    <a:pt x="43966" y="7006"/>
                  </a:cubicBezTo>
                  <a:lnTo>
                    <a:pt x="35760" y="4103"/>
                  </a:lnTo>
                  <a:lnTo>
                    <a:pt x="32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250700" y="1813400"/>
              <a:ext cx="1285950" cy="2148025"/>
            </a:xfrm>
            <a:custGeom>
              <a:avLst/>
              <a:gdLst/>
              <a:ahLst/>
              <a:cxnLst/>
              <a:rect l="l" t="t" r="r" b="b"/>
              <a:pathLst>
                <a:path w="51438" h="85921" extrusionOk="0">
                  <a:moveTo>
                    <a:pt x="32224" y="1"/>
                  </a:moveTo>
                  <a:lnTo>
                    <a:pt x="22117" y="1402"/>
                  </a:lnTo>
                  <a:lnTo>
                    <a:pt x="22050" y="1402"/>
                  </a:lnTo>
                  <a:lnTo>
                    <a:pt x="22016" y="1435"/>
                  </a:lnTo>
                  <a:lnTo>
                    <a:pt x="18681" y="4737"/>
                  </a:lnTo>
                  <a:lnTo>
                    <a:pt x="18714" y="4704"/>
                  </a:lnTo>
                  <a:lnTo>
                    <a:pt x="18714" y="4704"/>
                  </a:lnTo>
                  <a:cubicBezTo>
                    <a:pt x="16846" y="5271"/>
                    <a:pt x="14978" y="5938"/>
                    <a:pt x="13077" y="6706"/>
                  </a:cubicBezTo>
                  <a:cubicBezTo>
                    <a:pt x="12576" y="6906"/>
                    <a:pt x="12143" y="7106"/>
                    <a:pt x="11676" y="7339"/>
                  </a:cubicBezTo>
                  <a:cubicBezTo>
                    <a:pt x="11209" y="7540"/>
                    <a:pt x="10742" y="7773"/>
                    <a:pt x="10341" y="8107"/>
                  </a:cubicBezTo>
                  <a:cubicBezTo>
                    <a:pt x="9508" y="8740"/>
                    <a:pt x="8774" y="9508"/>
                    <a:pt x="8107" y="10275"/>
                  </a:cubicBezTo>
                  <a:cubicBezTo>
                    <a:pt x="7373" y="11075"/>
                    <a:pt x="6806" y="12009"/>
                    <a:pt x="6372" y="12943"/>
                  </a:cubicBezTo>
                  <a:cubicBezTo>
                    <a:pt x="6005" y="13944"/>
                    <a:pt x="5671" y="14945"/>
                    <a:pt x="5371" y="16012"/>
                  </a:cubicBezTo>
                  <a:cubicBezTo>
                    <a:pt x="4771" y="18047"/>
                    <a:pt x="4137" y="20082"/>
                    <a:pt x="3503" y="22217"/>
                  </a:cubicBezTo>
                  <a:cubicBezTo>
                    <a:pt x="2869" y="24352"/>
                    <a:pt x="2202" y="26453"/>
                    <a:pt x="1569" y="28588"/>
                  </a:cubicBezTo>
                  <a:cubicBezTo>
                    <a:pt x="1302" y="29689"/>
                    <a:pt x="968" y="30756"/>
                    <a:pt x="635" y="31857"/>
                  </a:cubicBezTo>
                  <a:cubicBezTo>
                    <a:pt x="334" y="32958"/>
                    <a:pt x="134" y="34092"/>
                    <a:pt x="34" y="35226"/>
                  </a:cubicBezTo>
                  <a:cubicBezTo>
                    <a:pt x="1" y="35793"/>
                    <a:pt x="34" y="36393"/>
                    <a:pt x="134" y="36961"/>
                  </a:cubicBezTo>
                  <a:cubicBezTo>
                    <a:pt x="268" y="37561"/>
                    <a:pt x="401" y="38095"/>
                    <a:pt x="635" y="38628"/>
                  </a:cubicBezTo>
                  <a:cubicBezTo>
                    <a:pt x="1035" y="39729"/>
                    <a:pt x="1735" y="40730"/>
                    <a:pt x="2636" y="41464"/>
                  </a:cubicBezTo>
                  <a:cubicBezTo>
                    <a:pt x="3070" y="41864"/>
                    <a:pt x="3637" y="42131"/>
                    <a:pt x="4170" y="42364"/>
                  </a:cubicBezTo>
                  <a:cubicBezTo>
                    <a:pt x="4704" y="42565"/>
                    <a:pt x="5305" y="42731"/>
                    <a:pt x="5872" y="42798"/>
                  </a:cubicBezTo>
                  <a:cubicBezTo>
                    <a:pt x="6316" y="42862"/>
                    <a:pt x="6765" y="42896"/>
                    <a:pt x="7217" y="42896"/>
                  </a:cubicBezTo>
                  <a:cubicBezTo>
                    <a:pt x="7906" y="42896"/>
                    <a:pt x="8601" y="42816"/>
                    <a:pt x="9297" y="42636"/>
                  </a:cubicBezTo>
                  <a:lnTo>
                    <a:pt x="9297" y="42636"/>
                  </a:lnTo>
                  <a:cubicBezTo>
                    <a:pt x="9273" y="43079"/>
                    <a:pt x="9266" y="43523"/>
                    <a:pt x="9207" y="43966"/>
                  </a:cubicBezTo>
                  <a:cubicBezTo>
                    <a:pt x="8507" y="56641"/>
                    <a:pt x="7806" y="68883"/>
                    <a:pt x="7139" y="80091"/>
                  </a:cubicBezTo>
                  <a:cubicBezTo>
                    <a:pt x="7273" y="80625"/>
                    <a:pt x="7506" y="81159"/>
                    <a:pt x="7873" y="81593"/>
                  </a:cubicBezTo>
                  <a:cubicBezTo>
                    <a:pt x="8207" y="81993"/>
                    <a:pt x="8640" y="82393"/>
                    <a:pt x="9074" y="82727"/>
                  </a:cubicBezTo>
                  <a:cubicBezTo>
                    <a:pt x="9975" y="83327"/>
                    <a:pt x="10909" y="83827"/>
                    <a:pt x="11976" y="84228"/>
                  </a:cubicBezTo>
                  <a:cubicBezTo>
                    <a:pt x="13977" y="84928"/>
                    <a:pt x="16046" y="85429"/>
                    <a:pt x="18147" y="85662"/>
                  </a:cubicBezTo>
                  <a:cubicBezTo>
                    <a:pt x="19755" y="85845"/>
                    <a:pt x="21362" y="85921"/>
                    <a:pt x="22954" y="85921"/>
                  </a:cubicBezTo>
                  <a:cubicBezTo>
                    <a:pt x="25424" y="85921"/>
                    <a:pt x="27856" y="85739"/>
                    <a:pt x="30189" y="85495"/>
                  </a:cubicBezTo>
                  <a:cubicBezTo>
                    <a:pt x="34025" y="85128"/>
                    <a:pt x="37728" y="84628"/>
                    <a:pt x="41297" y="84094"/>
                  </a:cubicBezTo>
                  <a:cubicBezTo>
                    <a:pt x="44833" y="83561"/>
                    <a:pt x="48202" y="82960"/>
                    <a:pt x="51371" y="82360"/>
                  </a:cubicBezTo>
                  <a:lnTo>
                    <a:pt x="51437" y="82360"/>
                  </a:lnTo>
                  <a:lnTo>
                    <a:pt x="51437" y="82260"/>
                  </a:lnTo>
                  <a:cubicBezTo>
                    <a:pt x="50503" y="70585"/>
                    <a:pt x="49670" y="61145"/>
                    <a:pt x="49036" y="54607"/>
                  </a:cubicBezTo>
                  <a:cubicBezTo>
                    <a:pt x="48702" y="51371"/>
                    <a:pt x="48435" y="48802"/>
                    <a:pt x="48235" y="47101"/>
                  </a:cubicBezTo>
                  <a:cubicBezTo>
                    <a:pt x="48035" y="45400"/>
                    <a:pt x="47868" y="44533"/>
                    <a:pt x="47868" y="44533"/>
                  </a:cubicBezTo>
                  <a:lnTo>
                    <a:pt x="47868" y="44533"/>
                  </a:lnTo>
                  <a:cubicBezTo>
                    <a:pt x="47868" y="44533"/>
                    <a:pt x="47835" y="44700"/>
                    <a:pt x="47902" y="45133"/>
                  </a:cubicBezTo>
                  <a:cubicBezTo>
                    <a:pt x="48002" y="45600"/>
                    <a:pt x="48068" y="46234"/>
                    <a:pt x="48168" y="47101"/>
                  </a:cubicBezTo>
                  <a:cubicBezTo>
                    <a:pt x="48369" y="48836"/>
                    <a:pt x="48602" y="51371"/>
                    <a:pt x="48902" y="54607"/>
                  </a:cubicBezTo>
                  <a:cubicBezTo>
                    <a:pt x="49502" y="61101"/>
                    <a:pt x="50268" y="70556"/>
                    <a:pt x="51233" y="82206"/>
                  </a:cubicBezTo>
                  <a:lnTo>
                    <a:pt x="51233" y="82206"/>
                  </a:lnTo>
                  <a:cubicBezTo>
                    <a:pt x="48052" y="82802"/>
                    <a:pt x="44740" y="83398"/>
                    <a:pt x="41230" y="83928"/>
                  </a:cubicBezTo>
                  <a:cubicBezTo>
                    <a:pt x="37694" y="84461"/>
                    <a:pt x="33992" y="84962"/>
                    <a:pt x="30156" y="85295"/>
                  </a:cubicBezTo>
                  <a:cubicBezTo>
                    <a:pt x="27738" y="85505"/>
                    <a:pt x="25227" y="85702"/>
                    <a:pt x="22674" y="85702"/>
                  </a:cubicBezTo>
                  <a:cubicBezTo>
                    <a:pt x="21176" y="85702"/>
                    <a:pt x="19664" y="85635"/>
                    <a:pt x="18147" y="85462"/>
                  </a:cubicBezTo>
                  <a:cubicBezTo>
                    <a:pt x="16046" y="85228"/>
                    <a:pt x="13977" y="84728"/>
                    <a:pt x="12009" y="84028"/>
                  </a:cubicBezTo>
                  <a:cubicBezTo>
                    <a:pt x="11009" y="83627"/>
                    <a:pt x="10041" y="83194"/>
                    <a:pt x="9174" y="82560"/>
                  </a:cubicBezTo>
                  <a:cubicBezTo>
                    <a:pt x="8740" y="82260"/>
                    <a:pt x="8340" y="81893"/>
                    <a:pt x="8006" y="81459"/>
                  </a:cubicBezTo>
                  <a:cubicBezTo>
                    <a:pt x="7640" y="81092"/>
                    <a:pt x="7406" y="80592"/>
                    <a:pt x="7306" y="80091"/>
                  </a:cubicBezTo>
                  <a:cubicBezTo>
                    <a:pt x="7973" y="68883"/>
                    <a:pt x="8674" y="56641"/>
                    <a:pt x="9407" y="43966"/>
                  </a:cubicBezTo>
                  <a:cubicBezTo>
                    <a:pt x="9474" y="43465"/>
                    <a:pt x="9474" y="42965"/>
                    <a:pt x="9508" y="42465"/>
                  </a:cubicBezTo>
                  <a:lnTo>
                    <a:pt x="9508" y="42298"/>
                  </a:lnTo>
                  <a:lnTo>
                    <a:pt x="9341" y="42364"/>
                  </a:lnTo>
                  <a:cubicBezTo>
                    <a:pt x="8645" y="42554"/>
                    <a:pt x="7912" y="42651"/>
                    <a:pt x="7178" y="42651"/>
                  </a:cubicBezTo>
                  <a:cubicBezTo>
                    <a:pt x="5589" y="42651"/>
                    <a:pt x="3991" y="42199"/>
                    <a:pt x="2736" y="41264"/>
                  </a:cubicBezTo>
                  <a:cubicBezTo>
                    <a:pt x="1869" y="40530"/>
                    <a:pt x="1202" y="39596"/>
                    <a:pt x="801" y="38528"/>
                  </a:cubicBezTo>
                  <a:cubicBezTo>
                    <a:pt x="534" y="37961"/>
                    <a:pt x="401" y="37428"/>
                    <a:pt x="301" y="36894"/>
                  </a:cubicBezTo>
                  <a:cubicBezTo>
                    <a:pt x="201" y="36360"/>
                    <a:pt x="168" y="35760"/>
                    <a:pt x="201" y="35226"/>
                  </a:cubicBezTo>
                  <a:cubicBezTo>
                    <a:pt x="301" y="34092"/>
                    <a:pt x="501" y="32958"/>
                    <a:pt x="801" y="31890"/>
                  </a:cubicBezTo>
                  <a:cubicBezTo>
                    <a:pt x="1135" y="30789"/>
                    <a:pt x="1402" y="29755"/>
                    <a:pt x="1735" y="28688"/>
                  </a:cubicBezTo>
                  <a:cubicBezTo>
                    <a:pt x="2402" y="26520"/>
                    <a:pt x="3003" y="24385"/>
                    <a:pt x="3670" y="22283"/>
                  </a:cubicBezTo>
                  <a:cubicBezTo>
                    <a:pt x="4337" y="20215"/>
                    <a:pt x="4904" y="18114"/>
                    <a:pt x="5538" y="16079"/>
                  </a:cubicBezTo>
                  <a:cubicBezTo>
                    <a:pt x="5838" y="15078"/>
                    <a:pt x="6172" y="14078"/>
                    <a:pt x="6539" y="13077"/>
                  </a:cubicBezTo>
                  <a:cubicBezTo>
                    <a:pt x="6972" y="12109"/>
                    <a:pt x="7539" y="11242"/>
                    <a:pt x="8207" y="10442"/>
                  </a:cubicBezTo>
                  <a:cubicBezTo>
                    <a:pt x="8874" y="9674"/>
                    <a:pt x="9641" y="8941"/>
                    <a:pt x="10408" y="8340"/>
                  </a:cubicBezTo>
                  <a:cubicBezTo>
                    <a:pt x="10808" y="8007"/>
                    <a:pt x="11242" y="7740"/>
                    <a:pt x="11709" y="7540"/>
                  </a:cubicBezTo>
                  <a:cubicBezTo>
                    <a:pt x="12176" y="7273"/>
                    <a:pt x="12643" y="7106"/>
                    <a:pt x="13110" y="6906"/>
                  </a:cubicBezTo>
                  <a:cubicBezTo>
                    <a:pt x="14978" y="6172"/>
                    <a:pt x="16846" y="5505"/>
                    <a:pt x="18714" y="4904"/>
                  </a:cubicBezTo>
                  <a:lnTo>
                    <a:pt x="22045" y="1573"/>
                  </a:lnTo>
                  <a:lnTo>
                    <a:pt x="22016" y="1602"/>
                  </a:lnTo>
                  <a:lnTo>
                    <a:pt x="32093" y="210"/>
                  </a:lnTo>
                  <a:lnTo>
                    <a:pt x="32093" y="210"/>
                  </a:lnTo>
                  <a:lnTo>
                    <a:pt x="35559" y="4237"/>
                  </a:lnTo>
                  <a:lnTo>
                    <a:pt x="43708" y="7164"/>
                  </a:lnTo>
                  <a:lnTo>
                    <a:pt x="43708" y="7164"/>
                  </a:lnTo>
                  <a:cubicBezTo>
                    <a:pt x="44871" y="18697"/>
                    <a:pt x="45869" y="28038"/>
                    <a:pt x="46567" y="34492"/>
                  </a:cubicBezTo>
                  <a:cubicBezTo>
                    <a:pt x="46968" y="37728"/>
                    <a:pt x="47201" y="40263"/>
                    <a:pt x="47468" y="41931"/>
                  </a:cubicBezTo>
                  <a:cubicBezTo>
                    <a:pt x="47701" y="43599"/>
                    <a:pt x="47868" y="44533"/>
                    <a:pt x="47868" y="44533"/>
                  </a:cubicBezTo>
                  <a:cubicBezTo>
                    <a:pt x="47868" y="44533"/>
                    <a:pt x="47968" y="44232"/>
                    <a:pt x="47868" y="43799"/>
                  </a:cubicBezTo>
                  <a:cubicBezTo>
                    <a:pt x="47802" y="43399"/>
                    <a:pt x="47735" y="42731"/>
                    <a:pt x="47635" y="41897"/>
                  </a:cubicBezTo>
                  <a:cubicBezTo>
                    <a:pt x="47401" y="40196"/>
                    <a:pt x="47134" y="37694"/>
                    <a:pt x="46801" y="34425"/>
                  </a:cubicBezTo>
                  <a:cubicBezTo>
                    <a:pt x="46067" y="27954"/>
                    <a:pt x="45133" y="18614"/>
                    <a:pt x="43965" y="7039"/>
                  </a:cubicBezTo>
                  <a:lnTo>
                    <a:pt x="43965" y="7006"/>
                  </a:lnTo>
                  <a:lnTo>
                    <a:pt x="43899" y="7006"/>
                  </a:lnTo>
                  <a:lnTo>
                    <a:pt x="35800" y="4073"/>
                  </a:lnTo>
                  <a:lnTo>
                    <a:pt x="35800" y="4073"/>
                  </a:lnTo>
                  <a:lnTo>
                    <a:pt x="32324" y="34"/>
                  </a:lnTo>
                  <a:lnTo>
                    <a:pt x="322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5123000" y="1986025"/>
              <a:ext cx="547900" cy="949050"/>
            </a:xfrm>
            <a:custGeom>
              <a:avLst/>
              <a:gdLst/>
              <a:ahLst/>
              <a:cxnLst/>
              <a:rect l="l" t="t" r="r" b="b"/>
              <a:pathLst>
                <a:path w="21916" h="37962" extrusionOk="0">
                  <a:moveTo>
                    <a:pt x="8573" y="1"/>
                  </a:moveTo>
                  <a:lnTo>
                    <a:pt x="7472" y="6472"/>
                  </a:lnTo>
                  <a:lnTo>
                    <a:pt x="7406" y="15945"/>
                  </a:lnTo>
                  <a:lnTo>
                    <a:pt x="8473" y="25786"/>
                  </a:lnTo>
                  <a:lnTo>
                    <a:pt x="0" y="26753"/>
                  </a:lnTo>
                  <a:lnTo>
                    <a:pt x="601" y="37961"/>
                  </a:lnTo>
                  <a:cubicBezTo>
                    <a:pt x="601" y="37961"/>
                    <a:pt x="11475" y="37828"/>
                    <a:pt x="16679" y="35726"/>
                  </a:cubicBezTo>
                  <a:cubicBezTo>
                    <a:pt x="21916" y="33658"/>
                    <a:pt x="20648" y="28488"/>
                    <a:pt x="20281" y="26153"/>
                  </a:cubicBezTo>
                  <a:cubicBezTo>
                    <a:pt x="19648" y="22317"/>
                    <a:pt x="13677" y="3603"/>
                    <a:pt x="12509" y="2269"/>
                  </a:cubicBezTo>
                  <a:cubicBezTo>
                    <a:pt x="11075" y="668"/>
                    <a:pt x="8573" y="1"/>
                    <a:pt x="8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775250" y="1816750"/>
              <a:ext cx="286900" cy="522050"/>
            </a:xfrm>
            <a:custGeom>
              <a:avLst/>
              <a:gdLst/>
              <a:ahLst/>
              <a:cxnLst/>
              <a:rect l="l" t="t" r="r" b="b"/>
              <a:pathLst>
                <a:path w="11476" h="20882" extrusionOk="0">
                  <a:moveTo>
                    <a:pt x="10374" y="0"/>
                  </a:moveTo>
                  <a:lnTo>
                    <a:pt x="1001" y="1435"/>
                  </a:lnTo>
                  <a:lnTo>
                    <a:pt x="0" y="2435"/>
                  </a:lnTo>
                  <a:lnTo>
                    <a:pt x="167" y="7005"/>
                  </a:lnTo>
                  <a:lnTo>
                    <a:pt x="2836" y="20882"/>
                  </a:lnTo>
                  <a:cubicBezTo>
                    <a:pt x="2836" y="20882"/>
                    <a:pt x="8039" y="11208"/>
                    <a:pt x="8873" y="10041"/>
                  </a:cubicBezTo>
                  <a:cubicBezTo>
                    <a:pt x="9707" y="8873"/>
                    <a:pt x="11142" y="5104"/>
                    <a:pt x="11342" y="3102"/>
                  </a:cubicBezTo>
                  <a:cubicBezTo>
                    <a:pt x="11475" y="2002"/>
                    <a:pt x="11142" y="867"/>
                    <a:pt x="10374" y="0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876150" y="1920975"/>
              <a:ext cx="286075" cy="410325"/>
            </a:xfrm>
            <a:custGeom>
              <a:avLst/>
              <a:gdLst/>
              <a:ahLst/>
              <a:cxnLst/>
              <a:rect l="l" t="t" r="r" b="b"/>
              <a:pathLst>
                <a:path w="11443" h="16413" extrusionOk="0">
                  <a:moveTo>
                    <a:pt x="10642" y="1"/>
                  </a:moveTo>
                  <a:lnTo>
                    <a:pt x="10642" y="434"/>
                  </a:lnTo>
                  <a:cubicBezTo>
                    <a:pt x="10675" y="768"/>
                    <a:pt x="10708" y="1235"/>
                    <a:pt x="10775" y="1769"/>
                  </a:cubicBezTo>
                  <a:cubicBezTo>
                    <a:pt x="10872" y="2904"/>
                    <a:pt x="11033" y="4479"/>
                    <a:pt x="11195" y="6374"/>
                  </a:cubicBezTo>
                  <a:lnTo>
                    <a:pt x="11195" y="6374"/>
                  </a:lnTo>
                  <a:lnTo>
                    <a:pt x="7799" y="4879"/>
                  </a:lnTo>
                  <a:lnTo>
                    <a:pt x="7799" y="4879"/>
                  </a:lnTo>
                  <a:cubicBezTo>
                    <a:pt x="7790" y="4865"/>
                    <a:pt x="7782" y="4851"/>
                    <a:pt x="7773" y="4838"/>
                  </a:cubicBezTo>
                  <a:lnTo>
                    <a:pt x="7755" y="4859"/>
                  </a:lnTo>
                  <a:lnTo>
                    <a:pt x="7706" y="4838"/>
                  </a:lnTo>
                  <a:lnTo>
                    <a:pt x="7439" y="4704"/>
                  </a:lnTo>
                  <a:lnTo>
                    <a:pt x="7606" y="5004"/>
                  </a:lnTo>
                  <a:cubicBezTo>
                    <a:pt x="8140" y="5838"/>
                    <a:pt x="8607" y="6672"/>
                    <a:pt x="8974" y="7573"/>
                  </a:cubicBezTo>
                  <a:cubicBezTo>
                    <a:pt x="9140" y="8007"/>
                    <a:pt x="9274" y="8407"/>
                    <a:pt x="9207" y="8874"/>
                  </a:cubicBezTo>
                  <a:cubicBezTo>
                    <a:pt x="9140" y="9274"/>
                    <a:pt x="8874" y="9674"/>
                    <a:pt x="8507" y="9875"/>
                  </a:cubicBezTo>
                  <a:lnTo>
                    <a:pt x="6505" y="11409"/>
                  </a:lnTo>
                  <a:lnTo>
                    <a:pt x="3136" y="14044"/>
                  </a:lnTo>
                  <a:lnTo>
                    <a:pt x="1299" y="15482"/>
                  </a:lnTo>
                  <a:lnTo>
                    <a:pt x="1299" y="15482"/>
                  </a:lnTo>
                  <a:cubicBezTo>
                    <a:pt x="1832" y="15106"/>
                    <a:pt x="2477" y="14622"/>
                    <a:pt x="3203" y="14078"/>
                  </a:cubicBezTo>
                  <a:lnTo>
                    <a:pt x="6639" y="11509"/>
                  </a:lnTo>
                  <a:lnTo>
                    <a:pt x="8640" y="9941"/>
                  </a:lnTo>
                  <a:cubicBezTo>
                    <a:pt x="9040" y="9708"/>
                    <a:pt x="9307" y="9274"/>
                    <a:pt x="9441" y="8841"/>
                  </a:cubicBezTo>
                  <a:cubicBezTo>
                    <a:pt x="9474" y="8374"/>
                    <a:pt x="9341" y="7873"/>
                    <a:pt x="9174" y="7440"/>
                  </a:cubicBezTo>
                  <a:cubicBezTo>
                    <a:pt x="8853" y="6651"/>
                    <a:pt x="8429" y="5888"/>
                    <a:pt x="7970" y="5150"/>
                  </a:cubicBezTo>
                  <a:lnTo>
                    <a:pt x="7970" y="5150"/>
                  </a:lnTo>
                  <a:lnTo>
                    <a:pt x="11275" y="6606"/>
                  </a:lnTo>
                  <a:lnTo>
                    <a:pt x="11442" y="6706"/>
                  </a:lnTo>
                  <a:lnTo>
                    <a:pt x="11442" y="6539"/>
                  </a:lnTo>
                  <a:cubicBezTo>
                    <a:pt x="11209" y="4571"/>
                    <a:pt x="11008" y="2936"/>
                    <a:pt x="10875" y="1769"/>
                  </a:cubicBezTo>
                  <a:cubicBezTo>
                    <a:pt x="10808" y="1235"/>
                    <a:pt x="10775" y="768"/>
                    <a:pt x="10708" y="434"/>
                  </a:cubicBezTo>
                  <a:cubicBezTo>
                    <a:pt x="10708" y="268"/>
                    <a:pt x="10675" y="101"/>
                    <a:pt x="10642" y="1"/>
                  </a:cubicBezTo>
                  <a:close/>
                  <a:moveTo>
                    <a:pt x="1299" y="15482"/>
                  </a:moveTo>
                  <a:cubicBezTo>
                    <a:pt x="1146" y="15590"/>
                    <a:pt x="1002" y="15690"/>
                    <a:pt x="868" y="15779"/>
                  </a:cubicBezTo>
                  <a:lnTo>
                    <a:pt x="267" y="16246"/>
                  </a:lnTo>
                  <a:cubicBezTo>
                    <a:pt x="236" y="16277"/>
                    <a:pt x="208" y="16302"/>
                    <a:pt x="181" y="16323"/>
                  </a:cubicBezTo>
                  <a:lnTo>
                    <a:pt x="181" y="16323"/>
                  </a:lnTo>
                  <a:cubicBezTo>
                    <a:pt x="175" y="16320"/>
                    <a:pt x="169" y="16318"/>
                    <a:pt x="163" y="16318"/>
                  </a:cubicBezTo>
                  <a:cubicBezTo>
                    <a:pt x="125" y="16318"/>
                    <a:pt x="71" y="16365"/>
                    <a:pt x="1" y="16413"/>
                  </a:cubicBezTo>
                  <a:cubicBezTo>
                    <a:pt x="69" y="16390"/>
                    <a:pt x="122" y="16367"/>
                    <a:pt x="181" y="16323"/>
                  </a:cubicBezTo>
                  <a:lnTo>
                    <a:pt x="181" y="16323"/>
                  </a:lnTo>
                  <a:cubicBezTo>
                    <a:pt x="188" y="16327"/>
                    <a:pt x="195" y="16334"/>
                    <a:pt x="201" y="16346"/>
                  </a:cubicBezTo>
                  <a:lnTo>
                    <a:pt x="835" y="15846"/>
                  </a:lnTo>
                  <a:lnTo>
                    <a:pt x="1299" y="154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631800" y="1934325"/>
              <a:ext cx="213525" cy="403650"/>
            </a:xfrm>
            <a:custGeom>
              <a:avLst/>
              <a:gdLst/>
              <a:ahLst/>
              <a:cxnLst/>
              <a:rect l="l" t="t" r="r" b="b"/>
              <a:pathLst>
                <a:path w="8541" h="16146" extrusionOk="0">
                  <a:moveTo>
                    <a:pt x="3537" y="1"/>
                  </a:moveTo>
                  <a:lnTo>
                    <a:pt x="3270" y="234"/>
                  </a:lnTo>
                  <a:lnTo>
                    <a:pt x="2603" y="1001"/>
                  </a:lnTo>
                  <a:lnTo>
                    <a:pt x="134" y="3803"/>
                  </a:lnTo>
                  <a:lnTo>
                    <a:pt x="1" y="3970"/>
                  </a:lnTo>
                  <a:lnTo>
                    <a:pt x="234" y="3970"/>
                  </a:lnTo>
                  <a:lnTo>
                    <a:pt x="3616" y="3681"/>
                  </a:lnTo>
                  <a:lnTo>
                    <a:pt x="3616" y="3681"/>
                  </a:lnTo>
                  <a:cubicBezTo>
                    <a:pt x="3300" y="3874"/>
                    <a:pt x="3003" y="4081"/>
                    <a:pt x="2736" y="4304"/>
                  </a:cubicBezTo>
                  <a:cubicBezTo>
                    <a:pt x="2503" y="4470"/>
                    <a:pt x="2303" y="4704"/>
                    <a:pt x="2136" y="4904"/>
                  </a:cubicBezTo>
                  <a:cubicBezTo>
                    <a:pt x="1969" y="5171"/>
                    <a:pt x="1902" y="5471"/>
                    <a:pt x="1836" y="5738"/>
                  </a:cubicBezTo>
                  <a:cubicBezTo>
                    <a:pt x="1836" y="5871"/>
                    <a:pt x="1836" y="5972"/>
                    <a:pt x="1902" y="6072"/>
                  </a:cubicBezTo>
                  <a:lnTo>
                    <a:pt x="1936" y="6238"/>
                  </a:lnTo>
                  <a:lnTo>
                    <a:pt x="2002" y="6405"/>
                  </a:lnTo>
                  <a:cubicBezTo>
                    <a:pt x="2102" y="6639"/>
                    <a:pt x="2169" y="6805"/>
                    <a:pt x="2303" y="7006"/>
                  </a:cubicBezTo>
                  <a:cubicBezTo>
                    <a:pt x="2503" y="7373"/>
                    <a:pt x="2736" y="7706"/>
                    <a:pt x="2936" y="8040"/>
                  </a:cubicBezTo>
                  <a:cubicBezTo>
                    <a:pt x="3337" y="8707"/>
                    <a:pt x="3804" y="9374"/>
                    <a:pt x="4237" y="9974"/>
                  </a:cubicBezTo>
                  <a:cubicBezTo>
                    <a:pt x="5071" y="11175"/>
                    <a:pt x="5838" y="12243"/>
                    <a:pt x="6472" y="13177"/>
                  </a:cubicBezTo>
                  <a:cubicBezTo>
                    <a:pt x="5872" y="12243"/>
                    <a:pt x="5071" y="11175"/>
                    <a:pt x="4271" y="9908"/>
                  </a:cubicBezTo>
                  <a:cubicBezTo>
                    <a:pt x="3870" y="9307"/>
                    <a:pt x="3437" y="8673"/>
                    <a:pt x="3036" y="8006"/>
                  </a:cubicBezTo>
                  <a:cubicBezTo>
                    <a:pt x="2803" y="7673"/>
                    <a:pt x="2603" y="7339"/>
                    <a:pt x="2403" y="6972"/>
                  </a:cubicBezTo>
                  <a:cubicBezTo>
                    <a:pt x="2136" y="6639"/>
                    <a:pt x="2036" y="6238"/>
                    <a:pt x="1969" y="5838"/>
                  </a:cubicBezTo>
                  <a:cubicBezTo>
                    <a:pt x="2069" y="5304"/>
                    <a:pt x="2303" y="4837"/>
                    <a:pt x="2770" y="4504"/>
                  </a:cubicBezTo>
                  <a:cubicBezTo>
                    <a:pt x="3168" y="4172"/>
                    <a:pt x="3599" y="3873"/>
                    <a:pt x="4096" y="3640"/>
                  </a:cubicBezTo>
                  <a:lnTo>
                    <a:pt x="4096" y="3640"/>
                  </a:lnTo>
                  <a:lnTo>
                    <a:pt x="4137" y="3637"/>
                  </a:lnTo>
                  <a:lnTo>
                    <a:pt x="4135" y="3620"/>
                  </a:lnTo>
                  <a:lnTo>
                    <a:pt x="4135" y="3620"/>
                  </a:lnTo>
                  <a:lnTo>
                    <a:pt x="4604" y="3370"/>
                  </a:lnTo>
                  <a:lnTo>
                    <a:pt x="4604" y="3370"/>
                  </a:lnTo>
                  <a:lnTo>
                    <a:pt x="4071" y="3403"/>
                  </a:lnTo>
                  <a:lnTo>
                    <a:pt x="337" y="3783"/>
                  </a:lnTo>
                  <a:lnTo>
                    <a:pt x="2636" y="1068"/>
                  </a:lnTo>
                  <a:lnTo>
                    <a:pt x="3303" y="301"/>
                  </a:lnTo>
                  <a:cubicBezTo>
                    <a:pt x="3403" y="201"/>
                    <a:pt x="3470" y="67"/>
                    <a:pt x="3537" y="1"/>
                  </a:cubicBezTo>
                  <a:close/>
                  <a:moveTo>
                    <a:pt x="6472" y="13177"/>
                  </a:moveTo>
                  <a:lnTo>
                    <a:pt x="7973" y="15345"/>
                  </a:lnTo>
                  <a:lnTo>
                    <a:pt x="8407" y="15912"/>
                  </a:lnTo>
                  <a:cubicBezTo>
                    <a:pt x="8420" y="15937"/>
                    <a:pt x="8432" y="15962"/>
                    <a:pt x="8446" y="15989"/>
                  </a:cubicBezTo>
                  <a:lnTo>
                    <a:pt x="8446" y="15989"/>
                  </a:lnTo>
                  <a:cubicBezTo>
                    <a:pt x="8445" y="15957"/>
                    <a:pt x="8452" y="15921"/>
                    <a:pt x="8474" y="15879"/>
                  </a:cubicBezTo>
                  <a:lnTo>
                    <a:pt x="8073" y="15312"/>
                  </a:lnTo>
                  <a:cubicBezTo>
                    <a:pt x="7673" y="14811"/>
                    <a:pt x="7106" y="14077"/>
                    <a:pt x="6472" y="13177"/>
                  </a:cubicBezTo>
                  <a:close/>
                  <a:moveTo>
                    <a:pt x="8446" y="15989"/>
                  </a:moveTo>
                  <a:lnTo>
                    <a:pt x="8446" y="15989"/>
                  </a:lnTo>
                  <a:cubicBezTo>
                    <a:pt x="8450" y="16055"/>
                    <a:pt x="8495" y="16100"/>
                    <a:pt x="8540" y="16145"/>
                  </a:cubicBezTo>
                  <a:cubicBezTo>
                    <a:pt x="8499" y="16083"/>
                    <a:pt x="8470" y="16033"/>
                    <a:pt x="8446" y="15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832800" y="2332100"/>
              <a:ext cx="21700" cy="1628700"/>
            </a:xfrm>
            <a:custGeom>
              <a:avLst/>
              <a:gdLst/>
              <a:ahLst/>
              <a:cxnLst/>
              <a:rect l="l" t="t" r="r" b="b"/>
              <a:pathLst>
                <a:path w="868" h="65148" extrusionOk="0">
                  <a:moveTo>
                    <a:pt x="767" y="1"/>
                  </a:moveTo>
                  <a:cubicBezTo>
                    <a:pt x="701" y="1"/>
                    <a:pt x="500" y="14611"/>
                    <a:pt x="267" y="32591"/>
                  </a:cubicBezTo>
                  <a:cubicBezTo>
                    <a:pt x="67" y="50537"/>
                    <a:pt x="0" y="65148"/>
                    <a:pt x="33" y="65148"/>
                  </a:cubicBezTo>
                  <a:cubicBezTo>
                    <a:pt x="67" y="65148"/>
                    <a:pt x="334" y="50537"/>
                    <a:pt x="534" y="32591"/>
                  </a:cubicBezTo>
                  <a:cubicBezTo>
                    <a:pt x="734" y="14611"/>
                    <a:pt x="867" y="1"/>
                    <a:pt x="7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5334825" y="2608700"/>
              <a:ext cx="231850" cy="48875"/>
            </a:xfrm>
            <a:custGeom>
              <a:avLst/>
              <a:gdLst/>
              <a:ahLst/>
              <a:cxnLst/>
              <a:rect l="l" t="t" r="r" b="b"/>
              <a:pathLst>
                <a:path w="9274" h="1955" extrusionOk="0">
                  <a:moveTo>
                    <a:pt x="3746" y="0"/>
                  </a:moveTo>
                  <a:cubicBezTo>
                    <a:pt x="3454" y="0"/>
                    <a:pt x="3162" y="15"/>
                    <a:pt x="2869" y="45"/>
                  </a:cubicBezTo>
                  <a:cubicBezTo>
                    <a:pt x="2335" y="78"/>
                    <a:pt x="1835" y="212"/>
                    <a:pt x="1334" y="345"/>
                  </a:cubicBezTo>
                  <a:cubicBezTo>
                    <a:pt x="1001" y="412"/>
                    <a:pt x="667" y="545"/>
                    <a:pt x="334" y="712"/>
                  </a:cubicBezTo>
                  <a:cubicBezTo>
                    <a:pt x="200" y="745"/>
                    <a:pt x="100" y="845"/>
                    <a:pt x="0" y="879"/>
                  </a:cubicBezTo>
                  <a:cubicBezTo>
                    <a:pt x="0" y="881"/>
                    <a:pt x="3" y="883"/>
                    <a:pt x="8" y="883"/>
                  </a:cubicBezTo>
                  <a:cubicBezTo>
                    <a:pt x="76" y="883"/>
                    <a:pt x="565" y="697"/>
                    <a:pt x="1368" y="512"/>
                  </a:cubicBezTo>
                  <a:cubicBezTo>
                    <a:pt x="1868" y="378"/>
                    <a:pt x="2368" y="278"/>
                    <a:pt x="2869" y="245"/>
                  </a:cubicBezTo>
                  <a:cubicBezTo>
                    <a:pt x="3131" y="231"/>
                    <a:pt x="3394" y="223"/>
                    <a:pt x="3656" y="223"/>
                  </a:cubicBezTo>
                  <a:cubicBezTo>
                    <a:pt x="4028" y="223"/>
                    <a:pt x="4399" y="239"/>
                    <a:pt x="4770" y="278"/>
                  </a:cubicBezTo>
                  <a:cubicBezTo>
                    <a:pt x="5371" y="378"/>
                    <a:pt x="6004" y="512"/>
                    <a:pt x="6605" y="712"/>
                  </a:cubicBezTo>
                  <a:cubicBezTo>
                    <a:pt x="7105" y="879"/>
                    <a:pt x="7539" y="1046"/>
                    <a:pt x="8006" y="1279"/>
                  </a:cubicBezTo>
                  <a:cubicBezTo>
                    <a:pt x="8707" y="1645"/>
                    <a:pt x="9129" y="1955"/>
                    <a:pt x="9248" y="1955"/>
                  </a:cubicBezTo>
                  <a:cubicBezTo>
                    <a:pt x="9259" y="1955"/>
                    <a:pt x="9268" y="1952"/>
                    <a:pt x="9273" y="1946"/>
                  </a:cubicBezTo>
                  <a:cubicBezTo>
                    <a:pt x="9173" y="1880"/>
                    <a:pt x="9107" y="1779"/>
                    <a:pt x="8973" y="1713"/>
                  </a:cubicBezTo>
                  <a:cubicBezTo>
                    <a:pt x="8673" y="1513"/>
                    <a:pt x="8373" y="1279"/>
                    <a:pt x="8106" y="1112"/>
                  </a:cubicBezTo>
                  <a:cubicBezTo>
                    <a:pt x="7639" y="879"/>
                    <a:pt x="7172" y="679"/>
                    <a:pt x="6671" y="512"/>
                  </a:cubicBezTo>
                  <a:cubicBezTo>
                    <a:pt x="5741" y="176"/>
                    <a:pt x="4750" y="0"/>
                    <a:pt x="37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5333975" y="2546650"/>
              <a:ext cx="155975" cy="82375"/>
            </a:xfrm>
            <a:custGeom>
              <a:avLst/>
              <a:gdLst/>
              <a:ahLst/>
              <a:cxnLst/>
              <a:rect l="l" t="t" r="r" b="b"/>
              <a:pathLst>
                <a:path w="6239" h="3295" extrusionOk="0">
                  <a:moveTo>
                    <a:pt x="5559" y="0"/>
                  </a:moveTo>
                  <a:cubicBezTo>
                    <a:pt x="5421" y="0"/>
                    <a:pt x="5288" y="8"/>
                    <a:pt x="5171" y="25"/>
                  </a:cubicBezTo>
                  <a:cubicBezTo>
                    <a:pt x="3370" y="159"/>
                    <a:pt x="1702" y="1026"/>
                    <a:pt x="568" y="2393"/>
                  </a:cubicBezTo>
                  <a:cubicBezTo>
                    <a:pt x="401" y="2594"/>
                    <a:pt x="234" y="2827"/>
                    <a:pt x="134" y="3061"/>
                  </a:cubicBezTo>
                  <a:lnTo>
                    <a:pt x="1" y="3294"/>
                  </a:lnTo>
                  <a:cubicBezTo>
                    <a:pt x="1" y="3294"/>
                    <a:pt x="234" y="2961"/>
                    <a:pt x="668" y="2460"/>
                  </a:cubicBezTo>
                  <a:cubicBezTo>
                    <a:pt x="1235" y="1860"/>
                    <a:pt x="1902" y="1293"/>
                    <a:pt x="2703" y="892"/>
                  </a:cubicBezTo>
                  <a:cubicBezTo>
                    <a:pt x="3470" y="525"/>
                    <a:pt x="4304" y="225"/>
                    <a:pt x="5171" y="125"/>
                  </a:cubicBezTo>
                  <a:cubicBezTo>
                    <a:pt x="5838" y="58"/>
                    <a:pt x="6238" y="92"/>
                    <a:pt x="6238" y="58"/>
                  </a:cubicBezTo>
                  <a:cubicBezTo>
                    <a:pt x="6238" y="58"/>
                    <a:pt x="6172" y="25"/>
                    <a:pt x="5972" y="25"/>
                  </a:cubicBezTo>
                  <a:cubicBezTo>
                    <a:pt x="5838" y="8"/>
                    <a:pt x="5696" y="0"/>
                    <a:pt x="5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5151350" y="2331275"/>
              <a:ext cx="184325" cy="321925"/>
            </a:xfrm>
            <a:custGeom>
              <a:avLst/>
              <a:gdLst/>
              <a:ahLst/>
              <a:cxnLst/>
              <a:rect l="l" t="t" r="r" b="b"/>
              <a:pathLst>
                <a:path w="7373" h="12877" extrusionOk="0">
                  <a:moveTo>
                    <a:pt x="5738" y="1"/>
                  </a:moveTo>
                  <a:lnTo>
                    <a:pt x="5738" y="201"/>
                  </a:lnTo>
                  <a:cubicBezTo>
                    <a:pt x="5738" y="368"/>
                    <a:pt x="5805" y="534"/>
                    <a:pt x="5838" y="801"/>
                  </a:cubicBezTo>
                  <a:cubicBezTo>
                    <a:pt x="5905" y="1302"/>
                    <a:pt x="6005" y="2002"/>
                    <a:pt x="6105" y="2869"/>
                  </a:cubicBezTo>
                  <a:cubicBezTo>
                    <a:pt x="6338" y="4637"/>
                    <a:pt x="6672" y="7039"/>
                    <a:pt x="6972" y="9708"/>
                  </a:cubicBezTo>
                  <a:cubicBezTo>
                    <a:pt x="7035" y="10498"/>
                    <a:pt x="7129" y="11259"/>
                    <a:pt x="7195" y="11989"/>
                  </a:cubicBezTo>
                  <a:lnTo>
                    <a:pt x="7195" y="11989"/>
                  </a:lnTo>
                  <a:lnTo>
                    <a:pt x="2102" y="12610"/>
                  </a:lnTo>
                  <a:lnTo>
                    <a:pt x="601" y="12810"/>
                  </a:lnTo>
                  <a:cubicBezTo>
                    <a:pt x="367" y="12810"/>
                    <a:pt x="167" y="12810"/>
                    <a:pt x="0" y="12876"/>
                  </a:cubicBezTo>
                  <a:cubicBezTo>
                    <a:pt x="167" y="12876"/>
                    <a:pt x="367" y="12876"/>
                    <a:pt x="534" y="12843"/>
                  </a:cubicBezTo>
                  <a:lnTo>
                    <a:pt x="2102" y="12676"/>
                  </a:lnTo>
                  <a:lnTo>
                    <a:pt x="7306" y="12109"/>
                  </a:lnTo>
                  <a:lnTo>
                    <a:pt x="7372" y="12109"/>
                  </a:lnTo>
                  <a:lnTo>
                    <a:pt x="7372" y="12009"/>
                  </a:lnTo>
                  <a:cubicBezTo>
                    <a:pt x="7306" y="11275"/>
                    <a:pt x="7272" y="10475"/>
                    <a:pt x="7139" y="9641"/>
                  </a:cubicBezTo>
                  <a:cubicBezTo>
                    <a:pt x="6839" y="6972"/>
                    <a:pt x="6472" y="4537"/>
                    <a:pt x="6205" y="2803"/>
                  </a:cubicBezTo>
                  <a:cubicBezTo>
                    <a:pt x="6105" y="1935"/>
                    <a:pt x="5971" y="1201"/>
                    <a:pt x="5871" y="768"/>
                  </a:cubicBezTo>
                  <a:cubicBezTo>
                    <a:pt x="5838" y="534"/>
                    <a:pt x="5805" y="334"/>
                    <a:pt x="5805" y="201"/>
                  </a:cubicBezTo>
                  <a:cubicBezTo>
                    <a:pt x="5805" y="134"/>
                    <a:pt x="5738" y="67"/>
                    <a:pt x="5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5118000" y="2002700"/>
              <a:ext cx="525400" cy="937375"/>
            </a:xfrm>
            <a:custGeom>
              <a:avLst/>
              <a:gdLst/>
              <a:ahLst/>
              <a:cxnLst/>
              <a:rect l="l" t="t" r="r" b="b"/>
              <a:pathLst>
                <a:path w="21016" h="37495" extrusionOk="0">
                  <a:moveTo>
                    <a:pt x="9540" y="1"/>
                  </a:moveTo>
                  <a:cubicBezTo>
                    <a:pt x="9607" y="68"/>
                    <a:pt x="9674" y="68"/>
                    <a:pt x="9707" y="68"/>
                  </a:cubicBezTo>
                  <a:lnTo>
                    <a:pt x="10207" y="234"/>
                  </a:lnTo>
                  <a:cubicBezTo>
                    <a:pt x="10841" y="401"/>
                    <a:pt x="11408" y="668"/>
                    <a:pt x="11975" y="1068"/>
                  </a:cubicBezTo>
                  <a:cubicBezTo>
                    <a:pt x="12643" y="1569"/>
                    <a:pt x="13210" y="2469"/>
                    <a:pt x="13710" y="3603"/>
                  </a:cubicBezTo>
                  <a:cubicBezTo>
                    <a:pt x="14210" y="4738"/>
                    <a:pt x="14577" y="6072"/>
                    <a:pt x="15078" y="7506"/>
                  </a:cubicBezTo>
                  <a:cubicBezTo>
                    <a:pt x="16012" y="10442"/>
                    <a:pt x="17079" y="13944"/>
                    <a:pt x="18213" y="17814"/>
                  </a:cubicBezTo>
                  <a:cubicBezTo>
                    <a:pt x="19247" y="21750"/>
                    <a:pt x="21015" y="25953"/>
                    <a:pt x="20682" y="30656"/>
                  </a:cubicBezTo>
                  <a:lnTo>
                    <a:pt x="20682" y="31090"/>
                  </a:lnTo>
                  <a:cubicBezTo>
                    <a:pt x="20481" y="32124"/>
                    <a:pt x="19981" y="33091"/>
                    <a:pt x="19247" y="33825"/>
                  </a:cubicBezTo>
                  <a:cubicBezTo>
                    <a:pt x="18513" y="34492"/>
                    <a:pt x="17579" y="35026"/>
                    <a:pt x="16645" y="35360"/>
                  </a:cubicBezTo>
                  <a:cubicBezTo>
                    <a:pt x="15678" y="35693"/>
                    <a:pt x="14711" y="35960"/>
                    <a:pt x="13743" y="36127"/>
                  </a:cubicBezTo>
                  <a:cubicBezTo>
                    <a:pt x="12809" y="36327"/>
                    <a:pt x="11842" y="36494"/>
                    <a:pt x="10908" y="36627"/>
                  </a:cubicBezTo>
                  <a:cubicBezTo>
                    <a:pt x="10007" y="36761"/>
                    <a:pt x="9107" y="36827"/>
                    <a:pt x="8173" y="36861"/>
                  </a:cubicBezTo>
                  <a:lnTo>
                    <a:pt x="5537" y="37027"/>
                  </a:lnTo>
                  <a:lnTo>
                    <a:pt x="860" y="37324"/>
                  </a:lnTo>
                  <a:lnTo>
                    <a:pt x="860" y="37324"/>
                  </a:lnTo>
                  <a:cubicBezTo>
                    <a:pt x="629" y="33937"/>
                    <a:pt x="399" y="31237"/>
                    <a:pt x="234" y="29322"/>
                  </a:cubicBezTo>
                  <a:cubicBezTo>
                    <a:pt x="167" y="28354"/>
                    <a:pt x="134" y="27654"/>
                    <a:pt x="67" y="27120"/>
                  </a:cubicBezTo>
                  <a:cubicBezTo>
                    <a:pt x="34" y="26853"/>
                    <a:pt x="34" y="26687"/>
                    <a:pt x="34" y="26520"/>
                  </a:cubicBezTo>
                  <a:cubicBezTo>
                    <a:pt x="34" y="26353"/>
                    <a:pt x="0" y="26320"/>
                    <a:pt x="0" y="26320"/>
                  </a:cubicBezTo>
                  <a:lnTo>
                    <a:pt x="0" y="26520"/>
                  </a:lnTo>
                  <a:cubicBezTo>
                    <a:pt x="0" y="26653"/>
                    <a:pt x="0" y="26853"/>
                    <a:pt x="34" y="27120"/>
                  </a:cubicBezTo>
                  <a:cubicBezTo>
                    <a:pt x="67" y="27621"/>
                    <a:pt x="134" y="28354"/>
                    <a:pt x="167" y="29322"/>
                  </a:cubicBezTo>
                  <a:cubicBezTo>
                    <a:pt x="300" y="31257"/>
                    <a:pt x="501" y="34025"/>
                    <a:pt x="701" y="37461"/>
                  </a:cubicBezTo>
                  <a:lnTo>
                    <a:pt x="701" y="37494"/>
                  </a:lnTo>
                  <a:lnTo>
                    <a:pt x="801" y="37494"/>
                  </a:lnTo>
                  <a:lnTo>
                    <a:pt x="5537" y="37194"/>
                  </a:lnTo>
                  <a:lnTo>
                    <a:pt x="8173" y="37027"/>
                  </a:lnTo>
                  <a:cubicBezTo>
                    <a:pt x="9040" y="36994"/>
                    <a:pt x="10007" y="36927"/>
                    <a:pt x="10908" y="36794"/>
                  </a:cubicBezTo>
                  <a:cubicBezTo>
                    <a:pt x="11842" y="36660"/>
                    <a:pt x="12809" y="36494"/>
                    <a:pt x="13810" y="36294"/>
                  </a:cubicBezTo>
                  <a:cubicBezTo>
                    <a:pt x="14811" y="36127"/>
                    <a:pt x="15745" y="35827"/>
                    <a:pt x="16712" y="35526"/>
                  </a:cubicBezTo>
                  <a:cubicBezTo>
                    <a:pt x="17713" y="35193"/>
                    <a:pt x="18647" y="34659"/>
                    <a:pt x="19414" y="33959"/>
                  </a:cubicBezTo>
                  <a:cubicBezTo>
                    <a:pt x="20181" y="33158"/>
                    <a:pt x="20682" y="32157"/>
                    <a:pt x="20915" y="31090"/>
                  </a:cubicBezTo>
                  <a:lnTo>
                    <a:pt x="20915" y="30656"/>
                  </a:lnTo>
                  <a:cubicBezTo>
                    <a:pt x="20982" y="28321"/>
                    <a:pt x="20848" y="25986"/>
                    <a:pt x="20181" y="23851"/>
                  </a:cubicBezTo>
                  <a:cubicBezTo>
                    <a:pt x="19581" y="21750"/>
                    <a:pt x="19014" y="19682"/>
                    <a:pt x="18413" y="17747"/>
                  </a:cubicBezTo>
                  <a:cubicBezTo>
                    <a:pt x="17246" y="13844"/>
                    <a:pt x="16178" y="10342"/>
                    <a:pt x="15244" y="7440"/>
                  </a:cubicBezTo>
                  <a:cubicBezTo>
                    <a:pt x="14744" y="5972"/>
                    <a:pt x="14344" y="4671"/>
                    <a:pt x="13877" y="3503"/>
                  </a:cubicBezTo>
                  <a:cubicBezTo>
                    <a:pt x="13410" y="2336"/>
                    <a:pt x="12809" y="1469"/>
                    <a:pt x="12075" y="968"/>
                  </a:cubicBezTo>
                  <a:cubicBezTo>
                    <a:pt x="11542" y="601"/>
                    <a:pt x="10908" y="301"/>
                    <a:pt x="10308" y="168"/>
                  </a:cubicBezTo>
                  <a:cubicBezTo>
                    <a:pt x="10074" y="134"/>
                    <a:pt x="9907" y="101"/>
                    <a:pt x="9807" y="68"/>
                  </a:cubicBezTo>
                  <a:cubicBezTo>
                    <a:pt x="9674" y="1"/>
                    <a:pt x="9640" y="1"/>
                    <a:pt x="9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888650" y="2571275"/>
              <a:ext cx="340275" cy="251200"/>
            </a:xfrm>
            <a:custGeom>
              <a:avLst/>
              <a:gdLst/>
              <a:ahLst/>
              <a:cxnLst/>
              <a:rect l="l" t="t" r="r" b="b"/>
              <a:pathLst>
                <a:path w="13611" h="10048" extrusionOk="0">
                  <a:moveTo>
                    <a:pt x="6845" y="0"/>
                  </a:moveTo>
                  <a:cubicBezTo>
                    <a:pt x="6788" y="0"/>
                    <a:pt x="6730" y="3"/>
                    <a:pt x="6672" y="7"/>
                  </a:cubicBezTo>
                  <a:lnTo>
                    <a:pt x="3070" y="7"/>
                  </a:lnTo>
                  <a:lnTo>
                    <a:pt x="1" y="3443"/>
                  </a:lnTo>
                  <a:cubicBezTo>
                    <a:pt x="33" y="3891"/>
                    <a:pt x="432" y="4246"/>
                    <a:pt x="905" y="4246"/>
                  </a:cubicBezTo>
                  <a:cubicBezTo>
                    <a:pt x="926" y="4246"/>
                    <a:pt x="947" y="4245"/>
                    <a:pt x="968" y="4244"/>
                  </a:cubicBezTo>
                  <a:lnTo>
                    <a:pt x="968" y="4244"/>
                  </a:lnTo>
                  <a:lnTo>
                    <a:pt x="134" y="5845"/>
                  </a:lnTo>
                  <a:cubicBezTo>
                    <a:pt x="134" y="5845"/>
                    <a:pt x="608" y="6188"/>
                    <a:pt x="1179" y="6188"/>
                  </a:cubicBezTo>
                  <a:cubicBezTo>
                    <a:pt x="1423" y="6188"/>
                    <a:pt x="1686" y="6125"/>
                    <a:pt x="1936" y="5945"/>
                  </a:cubicBezTo>
                  <a:cubicBezTo>
                    <a:pt x="2770" y="5378"/>
                    <a:pt x="3870" y="4378"/>
                    <a:pt x="3870" y="4377"/>
                  </a:cubicBezTo>
                  <a:lnTo>
                    <a:pt x="3870" y="4377"/>
                  </a:lnTo>
                  <a:lnTo>
                    <a:pt x="2203" y="6946"/>
                  </a:lnTo>
                  <a:cubicBezTo>
                    <a:pt x="2203" y="6946"/>
                    <a:pt x="2275" y="7270"/>
                    <a:pt x="2683" y="7270"/>
                  </a:cubicBezTo>
                  <a:cubicBezTo>
                    <a:pt x="2831" y="7270"/>
                    <a:pt x="3022" y="7228"/>
                    <a:pt x="3270" y="7113"/>
                  </a:cubicBezTo>
                  <a:cubicBezTo>
                    <a:pt x="3970" y="6712"/>
                    <a:pt x="4571" y="6212"/>
                    <a:pt x="5071" y="5545"/>
                  </a:cubicBezTo>
                  <a:lnTo>
                    <a:pt x="7840" y="5245"/>
                  </a:lnTo>
                  <a:lnTo>
                    <a:pt x="7840" y="5245"/>
                  </a:lnTo>
                  <a:lnTo>
                    <a:pt x="5505" y="6045"/>
                  </a:lnTo>
                  <a:lnTo>
                    <a:pt x="3670" y="7713"/>
                  </a:lnTo>
                  <a:cubicBezTo>
                    <a:pt x="3670" y="7713"/>
                    <a:pt x="3791" y="8123"/>
                    <a:pt x="4339" y="8123"/>
                  </a:cubicBezTo>
                  <a:cubicBezTo>
                    <a:pt x="4436" y="8123"/>
                    <a:pt x="4546" y="8110"/>
                    <a:pt x="4671" y="8080"/>
                  </a:cubicBezTo>
                  <a:cubicBezTo>
                    <a:pt x="5305" y="7880"/>
                    <a:pt x="5905" y="7580"/>
                    <a:pt x="6472" y="7213"/>
                  </a:cubicBezTo>
                  <a:lnTo>
                    <a:pt x="7706" y="7279"/>
                  </a:lnTo>
                  <a:cubicBezTo>
                    <a:pt x="7840" y="7880"/>
                    <a:pt x="8207" y="8380"/>
                    <a:pt x="8741" y="8680"/>
                  </a:cubicBezTo>
                  <a:cubicBezTo>
                    <a:pt x="9381" y="8924"/>
                    <a:pt x="10022" y="9085"/>
                    <a:pt x="10663" y="9085"/>
                  </a:cubicBezTo>
                  <a:cubicBezTo>
                    <a:pt x="10723" y="9085"/>
                    <a:pt x="10782" y="9083"/>
                    <a:pt x="10842" y="9081"/>
                  </a:cubicBezTo>
                  <a:lnTo>
                    <a:pt x="13544" y="10048"/>
                  </a:lnTo>
                  <a:cubicBezTo>
                    <a:pt x="13611" y="8447"/>
                    <a:pt x="12710" y="6045"/>
                    <a:pt x="11876" y="4210"/>
                  </a:cubicBezTo>
                  <a:cubicBezTo>
                    <a:pt x="11776" y="4077"/>
                    <a:pt x="9341" y="2409"/>
                    <a:pt x="9341" y="2409"/>
                  </a:cubicBezTo>
                  <a:cubicBezTo>
                    <a:pt x="9341" y="2409"/>
                    <a:pt x="9208" y="1242"/>
                    <a:pt x="8607" y="1042"/>
                  </a:cubicBezTo>
                  <a:cubicBezTo>
                    <a:pt x="8236" y="392"/>
                    <a:pt x="7577" y="0"/>
                    <a:pt x="6845" y="0"/>
                  </a:cubicBezTo>
                  <a:close/>
                </a:path>
              </a:pathLst>
            </a:custGeom>
            <a:solidFill>
              <a:srgbClr val="93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912000" y="2606975"/>
              <a:ext cx="141800" cy="70400"/>
            </a:xfrm>
            <a:custGeom>
              <a:avLst/>
              <a:gdLst/>
              <a:ahLst/>
              <a:cxnLst/>
              <a:rect l="l" t="t" r="r" b="b"/>
              <a:pathLst>
                <a:path w="5672" h="2816" extrusionOk="0">
                  <a:moveTo>
                    <a:pt x="4964" y="0"/>
                  </a:moveTo>
                  <a:cubicBezTo>
                    <a:pt x="4866" y="0"/>
                    <a:pt x="4769" y="4"/>
                    <a:pt x="4671" y="14"/>
                  </a:cubicBezTo>
                  <a:cubicBezTo>
                    <a:pt x="3870" y="47"/>
                    <a:pt x="3070" y="181"/>
                    <a:pt x="2336" y="447"/>
                  </a:cubicBezTo>
                  <a:cubicBezTo>
                    <a:pt x="2102" y="514"/>
                    <a:pt x="1902" y="614"/>
                    <a:pt x="1702" y="714"/>
                  </a:cubicBezTo>
                  <a:cubicBezTo>
                    <a:pt x="1535" y="848"/>
                    <a:pt x="1369" y="981"/>
                    <a:pt x="1202" y="1148"/>
                  </a:cubicBezTo>
                  <a:cubicBezTo>
                    <a:pt x="935" y="1381"/>
                    <a:pt x="701" y="1682"/>
                    <a:pt x="501" y="1982"/>
                  </a:cubicBezTo>
                  <a:cubicBezTo>
                    <a:pt x="335" y="2249"/>
                    <a:pt x="101" y="2516"/>
                    <a:pt x="1" y="2816"/>
                  </a:cubicBezTo>
                  <a:cubicBezTo>
                    <a:pt x="234" y="2582"/>
                    <a:pt x="435" y="2315"/>
                    <a:pt x="601" y="2082"/>
                  </a:cubicBezTo>
                  <a:cubicBezTo>
                    <a:pt x="835" y="1815"/>
                    <a:pt x="1068" y="1515"/>
                    <a:pt x="1335" y="1315"/>
                  </a:cubicBezTo>
                  <a:cubicBezTo>
                    <a:pt x="1602" y="1015"/>
                    <a:pt x="2002" y="781"/>
                    <a:pt x="2403" y="648"/>
                  </a:cubicBezTo>
                  <a:cubicBezTo>
                    <a:pt x="3170" y="414"/>
                    <a:pt x="3904" y="247"/>
                    <a:pt x="4704" y="181"/>
                  </a:cubicBezTo>
                  <a:cubicBezTo>
                    <a:pt x="5038" y="181"/>
                    <a:pt x="5371" y="147"/>
                    <a:pt x="5672" y="47"/>
                  </a:cubicBezTo>
                  <a:cubicBezTo>
                    <a:pt x="5436" y="24"/>
                    <a:pt x="5200" y="0"/>
                    <a:pt x="4964" y="0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984575" y="2654150"/>
              <a:ext cx="80075" cy="27400"/>
            </a:xfrm>
            <a:custGeom>
              <a:avLst/>
              <a:gdLst/>
              <a:ahLst/>
              <a:cxnLst/>
              <a:rect l="l" t="t" r="r" b="b"/>
              <a:pathLst>
                <a:path w="3203" h="1096" extrusionOk="0">
                  <a:moveTo>
                    <a:pt x="2343" y="1"/>
                  </a:moveTo>
                  <a:cubicBezTo>
                    <a:pt x="2051" y="1"/>
                    <a:pt x="1751" y="48"/>
                    <a:pt x="1468" y="95"/>
                  </a:cubicBezTo>
                  <a:cubicBezTo>
                    <a:pt x="1034" y="195"/>
                    <a:pt x="634" y="395"/>
                    <a:pt x="334" y="695"/>
                  </a:cubicBezTo>
                  <a:cubicBezTo>
                    <a:pt x="100" y="895"/>
                    <a:pt x="0" y="1096"/>
                    <a:pt x="0" y="1096"/>
                  </a:cubicBezTo>
                  <a:cubicBezTo>
                    <a:pt x="33" y="1096"/>
                    <a:pt x="167" y="962"/>
                    <a:pt x="434" y="762"/>
                  </a:cubicBezTo>
                  <a:cubicBezTo>
                    <a:pt x="767" y="529"/>
                    <a:pt x="1134" y="362"/>
                    <a:pt x="1501" y="262"/>
                  </a:cubicBezTo>
                  <a:cubicBezTo>
                    <a:pt x="1935" y="195"/>
                    <a:pt x="2302" y="128"/>
                    <a:pt x="2702" y="128"/>
                  </a:cubicBezTo>
                  <a:cubicBezTo>
                    <a:pt x="2869" y="128"/>
                    <a:pt x="3036" y="128"/>
                    <a:pt x="3202" y="95"/>
                  </a:cubicBezTo>
                  <a:cubicBezTo>
                    <a:pt x="3202" y="62"/>
                    <a:pt x="3002" y="62"/>
                    <a:pt x="2702" y="28"/>
                  </a:cubicBezTo>
                  <a:cubicBezTo>
                    <a:pt x="2585" y="9"/>
                    <a:pt x="2465" y="1"/>
                    <a:pt x="2343" y="1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5123000" y="2652700"/>
              <a:ext cx="25050" cy="45525"/>
            </a:xfrm>
            <a:custGeom>
              <a:avLst/>
              <a:gdLst/>
              <a:ahLst/>
              <a:cxnLst/>
              <a:rect l="l" t="t" r="r" b="b"/>
              <a:pathLst>
                <a:path w="1002" h="1821" extrusionOk="0">
                  <a:moveTo>
                    <a:pt x="50" y="1"/>
                  </a:moveTo>
                  <a:cubicBezTo>
                    <a:pt x="19" y="1"/>
                    <a:pt x="0" y="8"/>
                    <a:pt x="0" y="19"/>
                  </a:cubicBezTo>
                  <a:cubicBezTo>
                    <a:pt x="0" y="86"/>
                    <a:pt x="467" y="286"/>
                    <a:pt x="634" y="853"/>
                  </a:cubicBezTo>
                  <a:cubicBezTo>
                    <a:pt x="734" y="1154"/>
                    <a:pt x="667" y="1487"/>
                    <a:pt x="567" y="1821"/>
                  </a:cubicBezTo>
                  <a:cubicBezTo>
                    <a:pt x="567" y="1821"/>
                    <a:pt x="667" y="1787"/>
                    <a:pt x="768" y="1587"/>
                  </a:cubicBezTo>
                  <a:cubicBezTo>
                    <a:pt x="1001" y="1020"/>
                    <a:pt x="834" y="420"/>
                    <a:pt x="334" y="120"/>
                  </a:cubicBezTo>
                  <a:cubicBezTo>
                    <a:pt x="223" y="31"/>
                    <a:pt x="112" y="1"/>
                    <a:pt x="50" y="1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156350" y="2783725"/>
              <a:ext cx="36725" cy="13525"/>
            </a:xfrm>
            <a:custGeom>
              <a:avLst/>
              <a:gdLst/>
              <a:ahLst/>
              <a:cxnLst/>
              <a:rect l="l" t="t" r="r" b="b"/>
              <a:pathLst>
                <a:path w="1469" h="541" extrusionOk="0">
                  <a:moveTo>
                    <a:pt x="1389" y="0"/>
                  </a:moveTo>
                  <a:cubicBezTo>
                    <a:pt x="1282" y="0"/>
                    <a:pt x="1044" y="137"/>
                    <a:pt x="734" y="249"/>
                  </a:cubicBezTo>
                  <a:cubicBezTo>
                    <a:pt x="334" y="382"/>
                    <a:pt x="1" y="449"/>
                    <a:pt x="1" y="483"/>
                  </a:cubicBezTo>
                  <a:cubicBezTo>
                    <a:pt x="1" y="516"/>
                    <a:pt x="101" y="541"/>
                    <a:pt x="251" y="541"/>
                  </a:cubicBezTo>
                  <a:cubicBezTo>
                    <a:pt x="401" y="541"/>
                    <a:pt x="601" y="516"/>
                    <a:pt x="801" y="449"/>
                  </a:cubicBezTo>
                  <a:cubicBezTo>
                    <a:pt x="1235" y="349"/>
                    <a:pt x="1468" y="49"/>
                    <a:pt x="1435" y="16"/>
                  </a:cubicBezTo>
                  <a:cubicBezTo>
                    <a:pt x="1425" y="5"/>
                    <a:pt x="1409" y="0"/>
                    <a:pt x="1389" y="0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5138850" y="2652350"/>
              <a:ext cx="92575" cy="277725"/>
            </a:xfrm>
            <a:custGeom>
              <a:avLst/>
              <a:gdLst/>
              <a:ahLst/>
              <a:cxnLst/>
              <a:rect l="l" t="t" r="r" b="b"/>
              <a:pathLst>
                <a:path w="3703" h="11109" extrusionOk="0">
                  <a:moveTo>
                    <a:pt x="767" y="0"/>
                  </a:moveTo>
                  <a:cubicBezTo>
                    <a:pt x="601" y="33"/>
                    <a:pt x="534" y="33"/>
                    <a:pt x="534" y="33"/>
                  </a:cubicBezTo>
                  <a:cubicBezTo>
                    <a:pt x="534" y="33"/>
                    <a:pt x="767" y="100"/>
                    <a:pt x="1034" y="300"/>
                  </a:cubicBezTo>
                  <a:cubicBezTo>
                    <a:pt x="1468" y="567"/>
                    <a:pt x="1801" y="967"/>
                    <a:pt x="2002" y="1368"/>
                  </a:cubicBezTo>
                  <a:cubicBezTo>
                    <a:pt x="2335" y="2035"/>
                    <a:pt x="2635" y="2702"/>
                    <a:pt x="2835" y="3436"/>
                  </a:cubicBezTo>
                  <a:cubicBezTo>
                    <a:pt x="3136" y="4270"/>
                    <a:pt x="3336" y="5170"/>
                    <a:pt x="3436" y="6038"/>
                  </a:cubicBezTo>
                  <a:cubicBezTo>
                    <a:pt x="3503" y="6805"/>
                    <a:pt x="3436" y="7539"/>
                    <a:pt x="3202" y="8273"/>
                  </a:cubicBezTo>
                  <a:cubicBezTo>
                    <a:pt x="3036" y="8873"/>
                    <a:pt x="2702" y="9474"/>
                    <a:pt x="2268" y="9941"/>
                  </a:cubicBezTo>
                  <a:cubicBezTo>
                    <a:pt x="1935" y="10308"/>
                    <a:pt x="1501" y="10541"/>
                    <a:pt x="1034" y="10741"/>
                  </a:cubicBezTo>
                  <a:cubicBezTo>
                    <a:pt x="767" y="10875"/>
                    <a:pt x="467" y="10975"/>
                    <a:pt x="134" y="10975"/>
                  </a:cubicBezTo>
                  <a:lnTo>
                    <a:pt x="0" y="10975"/>
                  </a:lnTo>
                  <a:lnTo>
                    <a:pt x="134" y="11008"/>
                  </a:lnTo>
                  <a:cubicBezTo>
                    <a:pt x="200" y="11041"/>
                    <a:pt x="334" y="11108"/>
                    <a:pt x="434" y="11108"/>
                  </a:cubicBezTo>
                  <a:cubicBezTo>
                    <a:pt x="376" y="11070"/>
                    <a:pt x="330" y="11031"/>
                    <a:pt x="275" y="11006"/>
                  </a:cubicBezTo>
                  <a:lnTo>
                    <a:pt x="275" y="11006"/>
                  </a:lnTo>
                  <a:cubicBezTo>
                    <a:pt x="554" y="10996"/>
                    <a:pt x="815" y="10955"/>
                    <a:pt x="1101" y="10841"/>
                  </a:cubicBezTo>
                  <a:cubicBezTo>
                    <a:pt x="1601" y="10674"/>
                    <a:pt x="2002" y="10374"/>
                    <a:pt x="2368" y="10007"/>
                  </a:cubicBezTo>
                  <a:cubicBezTo>
                    <a:pt x="2835" y="9540"/>
                    <a:pt x="3202" y="8973"/>
                    <a:pt x="3436" y="8306"/>
                  </a:cubicBezTo>
                  <a:cubicBezTo>
                    <a:pt x="3669" y="7539"/>
                    <a:pt x="3703" y="6772"/>
                    <a:pt x="3669" y="6004"/>
                  </a:cubicBezTo>
                  <a:cubicBezTo>
                    <a:pt x="3603" y="5104"/>
                    <a:pt x="3369" y="4170"/>
                    <a:pt x="3036" y="3336"/>
                  </a:cubicBezTo>
                  <a:cubicBezTo>
                    <a:pt x="2802" y="2635"/>
                    <a:pt x="2502" y="1935"/>
                    <a:pt x="2168" y="1268"/>
                  </a:cubicBezTo>
                  <a:cubicBezTo>
                    <a:pt x="1935" y="801"/>
                    <a:pt x="1601" y="434"/>
                    <a:pt x="1134" y="167"/>
                  </a:cubicBezTo>
                  <a:cubicBezTo>
                    <a:pt x="1001" y="100"/>
                    <a:pt x="867" y="33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5292275" y="2198675"/>
              <a:ext cx="28375" cy="78425"/>
            </a:xfrm>
            <a:custGeom>
              <a:avLst/>
              <a:gdLst/>
              <a:ahLst/>
              <a:cxnLst/>
              <a:rect l="l" t="t" r="r" b="b"/>
              <a:pathLst>
                <a:path w="1135" h="3137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835" y="501"/>
                    <a:pt x="635" y="1002"/>
                    <a:pt x="468" y="1569"/>
                  </a:cubicBezTo>
                  <a:cubicBezTo>
                    <a:pt x="234" y="2036"/>
                    <a:pt x="68" y="2603"/>
                    <a:pt x="1" y="3136"/>
                  </a:cubicBezTo>
                  <a:cubicBezTo>
                    <a:pt x="501" y="2169"/>
                    <a:pt x="868" y="1102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4482550" y="2192850"/>
              <a:ext cx="10850" cy="695525"/>
            </a:xfrm>
            <a:custGeom>
              <a:avLst/>
              <a:gdLst/>
              <a:ahLst/>
              <a:cxnLst/>
              <a:rect l="l" t="t" r="r" b="b"/>
              <a:pathLst>
                <a:path w="434" h="27821" extrusionOk="0">
                  <a:moveTo>
                    <a:pt x="167" y="0"/>
                  </a:moveTo>
                  <a:lnTo>
                    <a:pt x="167" y="301"/>
                  </a:lnTo>
                  <a:lnTo>
                    <a:pt x="167" y="1068"/>
                  </a:lnTo>
                  <a:lnTo>
                    <a:pt x="167" y="4070"/>
                  </a:lnTo>
                  <a:cubicBezTo>
                    <a:pt x="200" y="6638"/>
                    <a:pt x="234" y="10074"/>
                    <a:pt x="234" y="13910"/>
                  </a:cubicBezTo>
                  <a:cubicBezTo>
                    <a:pt x="234" y="17746"/>
                    <a:pt x="200" y="21249"/>
                    <a:pt x="100" y="23751"/>
                  </a:cubicBezTo>
                  <a:cubicBezTo>
                    <a:pt x="67" y="24985"/>
                    <a:pt x="67" y="25986"/>
                    <a:pt x="33" y="26719"/>
                  </a:cubicBezTo>
                  <a:cubicBezTo>
                    <a:pt x="0" y="27020"/>
                    <a:pt x="0" y="27320"/>
                    <a:pt x="0" y="27520"/>
                  </a:cubicBezTo>
                  <a:lnTo>
                    <a:pt x="0" y="27820"/>
                  </a:lnTo>
                  <a:cubicBezTo>
                    <a:pt x="0" y="27720"/>
                    <a:pt x="0" y="27653"/>
                    <a:pt x="67" y="27520"/>
                  </a:cubicBezTo>
                  <a:cubicBezTo>
                    <a:pt x="67" y="27320"/>
                    <a:pt x="67" y="27053"/>
                    <a:pt x="100" y="26719"/>
                  </a:cubicBezTo>
                  <a:cubicBezTo>
                    <a:pt x="167" y="26052"/>
                    <a:pt x="234" y="25018"/>
                    <a:pt x="267" y="23751"/>
                  </a:cubicBezTo>
                  <a:cubicBezTo>
                    <a:pt x="400" y="21249"/>
                    <a:pt x="434" y="17746"/>
                    <a:pt x="434" y="13910"/>
                  </a:cubicBezTo>
                  <a:cubicBezTo>
                    <a:pt x="434" y="10074"/>
                    <a:pt x="367" y="6572"/>
                    <a:pt x="334" y="4070"/>
                  </a:cubicBezTo>
                  <a:cubicBezTo>
                    <a:pt x="267" y="2836"/>
                    <a:pt x="234" y="1835"/>
                    <a:pt x="234" y="1068"/>
                  </a:cubicBezTo>
                  <a:cubicBezTo>
                    <a:pt x="200" y="734"/>
                    <a:pt x="200" y="501"/>
                    <a:pt x="200" y="301"/>
                  </a:cubicBezTo>
                  <a:cubicBezTo>
                    <a:pt x="200" y="200"/>
                    <a:pt x="167" y="67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426675" y="2563275"/>
              <a:ext cx="44225" cy="12675"/>
            </a:xfrm>
            <a:custGeom>
              <a:avLst/>
              <a:gdLst/>
              <a:ahLst/>
              <a:cxnLst/>
              <a:rect l="l" t="t" r="r" b="b"/>
              <a:pathLst>
                <a:path w="1769" h="507" extrusionOk="0">
                  <a:moveTo>
                    <a:pt x="297" y="0"/>
                  </a:moveTo>
                  <a:cubicBezTo>
                    <a:pt x="218" y="0"/>
                    <a:pt x="141" y="9"/>
                    <a:pt x="67" y="27"/>
                  </a:cubicBezTo>
                  <a:cubicBezTo>
                    <a:pt x="0" y="61"/>
                    <a:pt x="367" y="227"/>
                    <a:pt x="834" y="361"/>
                  </a:cubicBezTo>
                  <a:cubicBezTo>
                    <a:pt x="1063" y="463"/>
                    <a:pt x="1293" y="506"/>
                    <a:pt x="1522" y="506"/>
                  </a:cubicBezTo>
                  <a:cubicBezTo>
                    <a:pt x="1593" y="506"/>
                    <a:pt x="1664" y="502"/>
                    <a:pt x="1735" y="494"/>
                  </a:cubicBezTo>
                  <a:cubicBezTo>
                    <a:pt x="1768" y="428"/>
                    <a:pt x="1401" y="261"/>
                    <a:pt x="934" y="127"/>
                  </a:cubicBezTo>
                  <a:cubicBezTo>
                    <a:pt x="718" y="55"/>
                    <a:pt x="501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184000" y="2272900"/>
              <a:ext cx="262700" cy="376125"/>
            </a:xfrm>
            <a:custGeom>
              <a:avLst/>
              <a:gdLst/>
              <a:ahLst/>
              <a:cxnLst/>
              <a:rect l="l" t="t" r="r" b="b"/>
              <a:pathLst>
                <a:path w="10508" h="15045" extrusionOk="0">
                  <a:moveTo>
                    <a:pt x="3795" y="0"/>
                  </a:moveTo>
                  <a:cubicBezTo>
                    <a:pt x="3787" y="0"/>
                    <a:pt x="3778" y="0"/>
                    <a:pt x="3770" y="1"/>
                  </a:cubicBezTo>
                  <a:cubicBezTo>
                    <a:pt x="3136" y="1"/>
                    <a:pt x="2702" y="1435"/>
                    <a:pt x="2702" y="1435"/>
                  </a:cubicBezTo>
                  <a:cubicBezTo>
                    <a:pt x="2702" y="1435"/>
                    <a:pt x="2168" y="1035"/>
                    <a:pt x="1674" y="1035"/>
                  </a:cubicBezTo>
                  <a:cubicBezTo>
                    <a:pt x="1427" y="1035"/>
                    <a:pt x="1190" y="1135"/>
                    <a:pt x="1034" y="1435"/>
                  </a:cubicBezTo>
                  <a:cubicBezTo>
                    <a:pt x="567" y="2302"/>
                    <a:pt x="1468" y="3603"/>
                    <a:pt x="1468" y="3603"/>
                  </a:cubicBezTo>
                  <a:cubicBezTo>
                    <a:pt x="1468" y="3603"/>
                    <a:pt x="534" y="4104"/>
                    <a:pt x="434" y="4837"/>
                  </a:cubicBezTo>
                  <a:cubicBezTo>
                    <a:pt x="334" y="5304"/>
                    <a:pt x="334" y="5805"/>
                    <a:pt x="434" y="6272"/>
                  </a:cubicBezTo>
                  <a:cubicBezTo>
                    <a:pt x="134" y="6772"/>
                    <a:pt x="0" y="7306"/>
                    <a:pt x="134" y="7873"/>
                  </a:cubicBezTo>
                  <a:cubicBezTo>
                    <a:pt x="367" y="8673"/>
                    <a:pt x="2502" y="11976"/>
                    <a:pt x="2502" y="11976"/>
                  </a:cubicBezTo>
                  <a:lnTo>
                    <a:pt x="4837" y="13310"/>
                  </a:lnTo>
                  <a:lnTo>
                    <a:pt x="5337" y="15045"/>
                  </a:lnTo>
                  <a:cubicBezTo>
                    <a:pt x="7572" y="14611"/>
                    <a:pt x="8706" y="13644"/>
                    <a:pt x="8973" y="10975"/>
                  </a:cubicBezTo>
                  <a:cubicBezTo>
                    <a:pt x="8973" y="10975"/>
                    <a:pt x="10508" y="6372"/>
                    <a:pt x="10207" y="5538"/>
                  </a:cubicBezTo>
                  <a:cubicBezTo>
                    <a:pt x="9941" y="4704"/>
                    <a:pt x="8506" y="3536"/>
                    <a:pt x="8506" y="3536"/>
                  </a:cubicBezTo>
                  <a:lnTo>
                    <a:pt x="7372" y="2703"/>
                  </a:lnTo>
                  <a:cubicBezTo>
                    <a:pt x="7105" y="3036"/>
                    <a:pt x="6905" y="3470"/>
                    <a:pt x="6905" y="3870"/>
                  </a:cubicBezTo>
                  <a:cubicBezTo>
                    <a:pt x="6905" y="4447"/>
                    <a:pt x="6843" y="4508"/>
                    <a:pt x="6817" y="4508"/>
                  </a:cubicBezTo>
                  <a:cubicBezTo>
                    <a:pt x="6810" y="4508"/>
                    <a:pt x="6805" y="4504"/>
                    <a:pt x="6805" y="4504"/>
                  </a:cubicBezTo>
                  <a:lnTo>
                    <a:pt x="5537" y="1702"/>
                  </a:lnTo>
                  <a:cubicBezTo>
                    <a:pt x="5537" y="1702"/>
                    <a:pt x="4687" y="0"/>
                    <a:pt x="3795" y="0"/>
                  </a:cubicBezTo>
                  <a:close/>
                </a:path>
              </a:pathLst>
            </a:custGeom>
            <a:solidFill>
              <a:srgbClr val="93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254050" y="2302925"/>
              <a:ext cx="105925" cy="106775"/>
            </a:xfrm>
            <a:custGeom>
              <a:avLst/>
              <a:gdLst/>
              <a:ahLst/>
              <a:cxnLst/>
              <a:rect l="l" t="t" r="r" b="b"/>
              <a:pathLst>
                <a:path w="4237" h="4271" extrusionOk="0">
                  <a:moveTo>
                    <a:pt x="2135" y="0"/>
                  </a:moveTo>
                  <a:cubicBezTo>
                    <a:pt x="968" y="0"/>
                    <a:pt x="0" y="968"/>
                    <a:pt x="0" y="2135"/>
                  </a:cubicBezTo>
                  <a:cubicBezTo>
                    <a:pt x="0" y="3303"/>
                    <a:pt x="968" y="4270"/>
                    <a:pt x="2135" y="4270"/>
                  </a:cubicBezTo>
                  <a:cubicBezTo>
                    <a:pt x="3303" y="4270"/>
                    <a:pt x="4237" y="3303"/>
                    <a:pt x="4237" y="2135"/>
                  </a:cubicBezTo>
                  <a:cubicBezTo>
                    <a:pt x="4237" y="968"/>
                    <a:pt x="3303" y="0"/>
                    <a:pt x="2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247375" y="2300000"/>
              <a:ext cx="114275" cy="110600"/>
            </a:xfrm>
            <a:custGeom>
              <a:avLst/>
              <a:gdLst/>
              <a:ahLst/>
              <a:cxnLst/>
              <a:rect l="l" t="t" r="r" b="b"/>
              <a:pathLst>
                <a:path w="4571" h="4424" extrusionOk="0">
                  <a:moveTo>
                    <a:pt x="2395" y="1"/>
                  </a:moveTo>
                  <a:cubicBezTo>
                    <a:pt x="1720" y="1"/>
                    <a:pt x="1041" y="305"/>
                    <a:pt x="601" y="885"/>
                  </a:cubicBezTo>
                  <a:cubicBezTo>
                    <a:pt x="0" y="1619"/>
                    <a:pt x="0" y="2719"/>
                    <a:pt x="601" y="3520"/>
                  </a:cubicBezTo>
                  <a:cubicBezTo>
                    <a:pt x="834" y="3887"/>
                    <a:pt x="1235" y="4120"/>
                    <a:pt x="1635" y="4287"/>
                  </a:cubicBezTo>
                  <a:cubicBezTo>
                    <a:pt x="1875" y="4379"/>
                    <a:pt x="2127" y="4423"/>
                    <a:pt x="2379" y="4423"/>
                  </a:cubicBezTo>
                  <a:cubicBezTo>
                    <a:pt x="2861" y="4423"/>
                    <a:pt x="3342" y="4260"/>
                    <a:pt x="3736" y="3954"/>
                  </a:cubicBezTo>
                  <a:cubicBezTo>
                    <a:pt x="4103" y="3687"/>
                    <a:pt x="4403" y="3253"/>
                    <a:pt x="4470" y="2753"/>
                  </a:cubicBezTo>
                  <a:cubicBezTo>
                    <a:pt x="4504" y="2619"/>
                    <a:pt x="4504" y="2519"/>
                    <a:pt x="4504" y="2386"/>
                  </a:cubicBezTo>
                  <a:cubicBezTo>
                    <a:pt x="4504" y="2286"/>
                    <a:pt x="4570" y="2252"/>
                    <a:pt x="4504" y="2252"/>
                  </a:cubicBezTo>
                  <a:cubicBezTo>
                    <a:pt x="4504" y="2252"/>
                    <a:pt x="4504" y="2452"/>
                    <a:pt x="4437" y="2753"/>
                  </a:cubicBezTo>
                  <a:cubicBezTo>
                    <a:pt x="4303" y="3220"/>
                    <a:pt x="4003" y="3587"/>
                    <a:pt x="3636" y="3887"/>
                  </a:cubicBezTo>
                  <a:cubicBezTo>
                    <a:pt x="3286" y="4154"/>
                    <a:pt x="2861" y="4287"/>
                    <a:pt x="2435" y="4287"/>
                  </a:cubicBezTo>
                  <a:cubicBezTo>
                    <a:pt x="2010" y="4287"/>
                    <a:pt x="1585" y="4154"/>
                    <a:pt x="1235" y="3887"/>
                  </a:cubicBezTo>
                  <a:cubicBezTo>
                    <a:pt x="301" y="3220"/>
                    <a:pt x="134" y="1952"/>
                    <a:pt x="801" y="1051"/>
                  </a:cubicBezTo>
                  <a:cubicBezTo>
                    <a:pt x="1197" y="497"/>
                    <a:pt x="1804" y="213"/>
                    <a:pt x="2421" y="213"/>
                  </a:cubicBezTo>
                  <a:cubicBezTo>
                    <a:pt x="2843" y="213"/>
                    <a:pt x="3270" y="347"/>
                    <a:pt x="3636" y="618"/>
                  </a:cubicBezTo>
                  <a:cubicBezTo>
                    <a:pt x="4003" y="918"/>
                    <a:pt x="4303" y="1285"/>
                    <a:pt x="4437" y="1752"/>
                  </a:cubicBezTo>
                  <a:cubicBezTo>
                    <a:pt x="4504" y="2052"/>
                    <a:pt x="4504" y="2252"/>
                    <a:pt x="4504" y="2252"/>
                  </a:cubicBezTo>
                  <a:lnTo>
                    <a:pt x="4504" y="2052"/>
                  </a:lnTo>
                  <a:cubicBezTo>
                    <a:pt x="4504" y="1919"/>
                    <a:pt x="4504" y="1785"/>
                    <a:pt x="4470" y="1685"/>
                  </a:cubicBezTo>
                  <a:cubicBezTo>
                    <a:pt x="4403" y="1218"/>
                    <a:pt x="4103" y="751"/>
                    <a:pt x="3736" y="451"/>
                  </a:cubicBezTo>
                  <a:cubicBezTo>
                    <a:pt x="3736" y="418"/>
                    <a:pt x="3670" y="418"/>
                    <a:pt x="3670" y="418"/>
                  </a:cubicBezTo>
                  <a:cubicBezTo>
                    <a:pt x="3295" y="137"/>
                    <a:pt x="2846" y="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4257375" y="2306250"/>
              <a:ext cx="100100" cy="100100"/>
            </a:xfrm>
            <a:custGeom>
              <a:avLst/>
              <a:gdLst/>
              <a:ahLst/>
              <a:cxnLst/>
              <a:rect l="l" t="t" r="r" b="b"/>
              <a:pathLst>
                <a:path w="4004" h="4004" extrusionOk="0">
                  <a:moveTo>
                    <a:pt x="2002" y="468"/>
                  </a:moveTo>
                  <a:cubicBezTo>
                    <a:pt x="2869" y="468"/>
                    <a:pt x="3536" y="1168"/>
                    <a:pt x="3570" y="2036"/>
                  </a:cubicBezTo>
                  <a:cubicBezTo>
                    <a:pt x="3570" y="2936"/>
                    <a:pt x="2869" y="3637"/>
                    <a:pt x="2002" y="3637"/>
                  </a:cubicBezTo>
                  <a:cubicBezTo>
                    <a:pt x="1101" y="3637"/>
                    <a:pt x="401" y="2936"/>
                    <a:pt x="401" y="2036"/>
                  </a:cubicBezTo>
                  <a:cubicBezTo>
                    <a:pt x="401" y="1168"/>
                    <a:pt x="1101" y="468"/>
                    <a:pt x="2002" y="468"/>
                  </a:cubicBezTo>
                  <a:close/>
                  <a:moveTo>
                    <a:pt x="2002" y="1"/>
                  </a:moveTo>
                  <a:cubicBezTo>
                    <a:pt x="868" y="1"/>
                    <a:pt x="1" y="868"/>
                    <a:pt x="1" y="2002"/>
                  </a:cubicBezTo>
                  <a:cubicBezTo>
                    <a:pt x="1" y="3136"/>
                    <a:pt x="901" y="4004"/>
                    <a:pt x="2002" y="4004"/>
                  </a:cubicBezTo>
                  <a:cubicBezTo>
                    <a:pt x="3069" y="4004"/>
                    <a:pt x="4003" y="3136"/>
                    <a:pt x="4003" y="2002"/>
                  </a:cubicBezTo>
                  <a:cubicBezTo>
                    <a:pt x="4003" y="868"/>
                    <a:pt x="3103" y="1"/>
                    <a:pt x="2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4309925" y="2144475"/>
              <a:ext cx="517050" cy="670500"/>
            </a:xfrm>
            <a:custGeom>
              <a:avLst/>
              <a:gdLst/>
              <a:ahLst/>
              <a:cxnLst/>
              <a:rect l="l" t="t" r="r" b="b"/>
              <a:pathLst>
                <a:path w="20682" h="26820" extrusionOk="0">
                  <a:moveTo>
                    <a:pt x="19848" y="1"/>
                  </a:moveTo>
                  <a:lnTo>
                    <a:pt x="19581" y="1769"/>
                  </a:lnTo>
                  <a:cubicBezTo>
                    <a:pt x="19281" y="3670"/>
                    <a:pt x="18680" y="8940"/>
                    <a:pt x="18580" y="10575"/>
                  </a:cubicBezTo>
                  <a:cubicBezTo>
                    <a:pt x="18413" y="14011"/>
                    <a:pt x="17913" y="17446"/>
                    <a:pt x="17112" y="20815"/>
                  </a:cubicBezTo>
                  <a:cubicBezTo>
                    <a:pt x="15931" y="25488"/>
                    <a:pt x="12349" y="25988"/>
                    <a:pt x="10876" y="25988"/>
                  </a:cubicBezTo>
                  <a:cubicBezTo>
                    <a:pt x="10519" y="25988"/>
                    <a:pt x="10286" y="25959"/>
                    <a:pt x="10241" y="25952"/>
                  </a:cubicBezTo>
                  <a:cubicBezTo>
                    <a:pt x="2302" y="25119"/>
                    <a:pt x="834" y="11109"/>
                    <a:pt x="834" y="10975"/>
                  </a:cubicBezTo>
                  <a:lnTo>
                    <a:pt x="0" y="11042"/>
                  </a:lnTo>
                  <a:cubicBezTo>
                    <a:pt x="300" y="13610"/>
                    <a:pt x="867" y="16112"/>
                    <a:pt x="1768" y="18514"/>
                  </a:cubicBezTo>
                  <a:cubicBezTo>
                    <a:pt x="3636" y="23584"/>
                    <a:pt x="6505" y="26419"/>
                    <a:pt x="10107" y="26786"/>
                  </a:cubicBezTo>
                  <a:cubicBezTo>
                    <a:pt x="10307" y="26820"/>
                    <a:pt x="10508" y="26820"/>
                    <a:pt x="10741" y="26820"/>
                  </a:cubicBezTo>
                  <a:cubicBezTo>
                    <a:pt x="12309" y="26820"/>
                    <a:pt x="16512" y="26286"/>
                    <a:pt x="17913" y="20982"/>
                  </a:cubicBezTo>
                  <a:cubicBezTo>
                    <a:pt x="18680" y="17580"/>
                    <a:pt x="19180" y="14111"/>
                    <a:pt x="19414" y="10608"/>
                  </a:cubicBezTo>
                  <a:cubicBezTo>
                    <a:pt x="19481" y="9007"/>
                    <a:pt x="20114" y="3803"/>
                    <a:pt x="20415" y="1902"/>
                  </a:cubicBezTo>
                  <a:lnTo>
                    <a:pt x="20682" y="13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201500" y="2362400"/>
              <a:ext cx="110950" cy="118175"/>
            </a:xfrm>
            <a:custGeom>
              <a:avLst/>
              <a:gdLst/>
              <a:ahLst/>
              <a:cxnLst/>
              <a:rect l="l" t="t" r="r" b="b"/>
              <a:pathLst>
                <a:path w="4438" h="4727" extrusionOk="0">
                  <a:moveTo>
                    <a:pt x="946" y="0"/>
                  </a:moveTo>
                  <a:cubicBezTo>
                    <a:pt x="791" y="0"/>
                    <a:pt x="735" y="57"/>
                    <a:pt x="735" y="57"/>
                  </a:cubicBezTo>
                  <a:cubicBezTo>
                    <a:pt x="835" y="23"/>
                    <a:pt x="968" y="23"/>
                    <a:pt x="1101" y="23"/>
                  </a:cubicBezTo>
                  <a:cubicBezTo>
                    <a:pt x="1435" y="123"/>
                    <a:pt x="1735" y="357"/>
                    <a:pt x="1969" y="590"/>
                  </a:cubicBezTo>
                  <a:cubicBezTo>
                    <a:pt x="2336" y="924"/>
                    <a:pt x="2769" y="1291"/>
                    <a:pt x="3170" y="1724"/>
                  </a:cubicBezTo>
                  <a:cubicBezTo>
                    <a:pt x="3403" y="1925"/>
                    <a:pt x="3603" y="2191"/>
                    <a:pt x="3803" y="2425"/>
                  </a:cubicBezTo>
                  <a:cubicBezTo>
                    <a:pt x="3903" y="2558"/>
                    <a:pt x="3970" y="2692"/>
                    <a:pt x="4070" y="2859"/>
                  </a:cubicBezTo>
                  <a:cubicBezTo>
                    <a:pt x="4137" y="2959"/>
                    <a:pt x="4137" y="3125"/>
                    <a:pt x="4104" y="3259"/>
                  </a:cubicBezTo>
                  <a:cubicBezTo>
                    <a:pt x="3970" y="3472"/>
                    <a:pt x="3666" y="3536"/>
                    <a:pt x="3379" y="3536"/>
                  </a:cubicBezTo>
                  <a:cubicBezTo>
                    <a:pt x="3307" y="3536"/>
                    <a:pt x="3236" y="3532"/>
                    <a:pt x="3170" y="3526"/>
                  </a:cubicBezTo>
                  <a:lnTo>
                    <a:pt x="3003" y="3526"/>
                  </a:lnTo>
                  <a:lnTo>
                    <a:pt x="3070" y="3692"/>
                  </a:lnTo>
                  <a:cubicBezTo>
                    <a:pt x="3103" y="3793"/>
                    <a:pt x="3070" y="3926"/>
                    <a:pt x="2969" y="4059"/>
                  </a:cubicBezTo>
                  <a:cubicBezTo>
                    <a:pt x="2903" y="4226"/>
                    <a:pt x="2803" y="4360"/>
                    <a:pt x="2669" y="4426"/>
                  </a:cubicBezTo>
                  <a:cubicBezTo>
                    <a:pt x="2514" y="4515"/>
                    <a:pt x="2328" y="4560"/>
                    <a:pt x="2153" y="4560"/>
                  </a:cubicBezTo>
                  <a:cubicBezTo>
                    <a:pt x="2065" y="4560"/>
                    <a:pt x="1980" y="4549"/>
                    <a:pt x="1902" y="4526"/>
                  </a:cubicBezTo>
                  <a:cubicBezTo>
                    <a:pt x="1435" y="4426"/>
                    <a:pt x="1001" y="4260"/>
                    <a:pt x="601" y="4059"/>
                  </a:cubicBezTo>
                  <a:lnTo>
                    <a:pt x="568" y="4059"/>
                  </a:lnTo>
                  <a:cubicBezTo>
                    <a:pt x="401" y="4193"/>
                    <a:pt x="167" y="4293"/>
                    <a:pt x="1" y="4460"/>
                  </a:cubicBezTo>
                  <a:cubicBezTo>
                    <a:pt x="228" y="4395"/>
                    <a:pt x="423" y="4267"/>
                    <a:pt x="618" y="4137"/>
                  </a:cubicBezTo>
                  <a:lnTo>
                    <a:pt x="618" y="4137"/>
                  </a:lnTo>
                  <a:cubicBezTo>
                    <a:pt x="1013" y="4398"/>
                    <a:pt x="1442" y="4562"/>
                    <a:pt x="1902" y="4693"/>
                  </a:cubicBezTo>
                  <a:cubicBezTo>
                    <a:pt x="2069" y="4727"/>
                    <a:pt x="2169" y="4727"/>
                    <a:pt x="2336" y="4727"/>
                  </a:cubicBezTo>
                  <a:cubicBezTo>
                    <a:pt x="2502" y="4727"/>
                    <a:pt x="2736" y="4693"/>
                    <a:pt x="2836" y="4560"/>
                  </a:cubicBezTo>
                  <a:cubicBezTo>
                    <a:pt x="3003" y="4460"/>
                    <a:pt x="3136" y="4360"/>
                    <a:pt x="3236" y="4193"/>
                  </a:cubicBezTo>
                  <a:cubicBezTo>
                    <a:pt x="3310" y="4071"/>
                    <a:pt x="3365" y="3913"/>
                    <a:pt x="3363" y="3759"/>
                  </a:cubicBezTo>
                  <a:lnTo>
                    <a:pt x="3363" y="3759"/>
                  </a:lnTo>
                  <a:cubicBezTo>
                    <a:pt x="3511" y="3758"/>
                    <a:pt x="3647" y="3752"/>
                    <a:pt x="3803" y="3726"/>
                  </a:cubicBezTo>
                  <a:cubicBezTo>
                    <a:pt x="4004" y="3692"/>
                    <a:pt x="4237" y="3559"/>
                    <a:pt x="4337" y="3392"/>
                  </a:cubicBezTo>
                  <a:cubicBezTo>
                    <a:pt x="4437" y="3225"/>
                    <a:pt x="4437" y="2959"/>
                    <a:pt x="4304" y="2792"/>
                  </a:cubicBezTo>
                  <a:cubicBezTo>
                    <a:pt x="4237" y="2625"/>
                    <a:pt x="4137" y="2458"/>
                    <a:pt x="4004" y="2358"/>
                  </a:cubicBezTo>
                  <a:cubicBezTo>
                    <a:pt x="3803" y="2091"/>
                    <a:pt x="3603" y="1858"/>
                    <a:pt x="3336" y="1624"/>
                  </a:cubicBezTo>
                  <a:cubicBezTo>
                    <a:pt x="2936" y="1257"/>
                    <a:pt x="2502" y="890"/>
                    <a:pt x="2102" y="557"/>
                  </a:cubicBezTo>
                  <a:lnTo>
                    <a:pt x="1602" y="190"/>
                  </a:lnTo>
                  <a:cubicBezTo>
                    <a:pt x="1468" y="90"/>
                    <a:pt x="1302" y="57"/>
                    <a:pt x="1135" y="23"/>
                  </a:cubicBezTo>
                  <a:cubicBezTo>
                    <a:pt x="1060" y="6"/>
                    <a:pt x="997" y="0"/>
                    <a:pt x="946" y="0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354125" y="2340450"/>
              <a:ext cx="46725" cy="120100"/>
            </a:xfrm>
            <a:custGeom>
              <a:avLst/>
              <a:gdLst/>
              <a:ahLst/>
              <a:cxnLst/>
              <a:rect l="l" t="t" r="r" b="b"/>
              <a:pathLst>
                <a:path w="1869" h="4804" extrusionOk="0">
                  <a:moveTo>
                    <a:pt x="534" y="1"/>
                  </a:moveTo>
                  <a:cubicBezTo>
                    <a:pt x="367" y="234"/>
                    <a:pt x="234" y="468"/>
                    <a:pt x="167" y="734"/>
                  </a:cubicBezTo>
                  <a:cubicBezTo>
                    <a:pt x="33" y="1001"/>
                    <a:pt x="0" y="1301"/>
                    <a:pt x="0" y="1602"/>
                  </a:cubicBezTo>
                  <a:cubicBezTo>
                    <a:pt x="33" y="1969"/>
                    <a:pt x="133" y="2336"/>
                    <a:pt x="334" y="2636"/>
                  </a:cubicBezTo>
                  <a:cubicBezTo>
                    <a:pt x="734" y="3303"/>
                    <a:pt x="1234" y="3770"/>
                    <a:pt x="1501" y="4137"/>
                  </a:cubicBezTo>
                  <a:cubicBezTo>
                    <a:pt x="1735" y="4504"/>
                    <a:pt x="1835" y="4804"/>
                    <a:pt x="1868" y="4804"/>
                  </a:cubicBezTo>
                  <a:cubicBezTo>
                    <a:pt x="1868" y="4570"/>
                    <a:pt x="1801" y="4270"/>
                    <a:pt x="1601" y="3970"/>
                  </a:cubicBezTo>
                  <a:cubicBezTo>
                    <a:pt x="1401" y="3570"/>
                    <a:pt x="901" y="3069"/>
                    <a:pt x="534" y="2469"/>
                  </a:cubicBezTo>
                  <a:cubicBezTo>
                    <a:pt x="334" y="2235"/>
                    <a:pt x="234" y="1902"/>
                    <a:pt x="200" y="1568"/>
                  </a:cubicBezTo>
                  <a:cubicBezTo>
                    <a:pt x="167" y="1301"/>
                    <a:pt x="200" y="1001"/>
                    <a:pt x="267" y="768"/>
                  </a:cubicBezTo>
                  <a:cubicBezTo>
                    <a:pt x="434" y="30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192325" y="2407175"/>
              <a:ext cx="88425" cy="45150"/>
            </a:xfrm>
            <a:custGeom>
              <a:avLst/>
              <a:gdLst/>
              <a:ahLst/>
              <a:cxnLst/>
              <a:rect l="l" t="t" r="r" b="b"/>
              <a:pathLst>
                <a:path w="3537" h="1806" extrusionOk="0">
                  <a:moveTo>
                    <a:pt x="1035" y="0"/>
                  </a:moveTo>
                  <a:cubicBezTo>
                    <a:pt x="768" y="0"/>
                    <a:pt x="534" y="134"/>
                    <a:pt x="334" y="300"/>
                  </a:cubicBezTo>
                  <a:cubicBezTo>
                    <a:pt x="201" y="434"/>
                    <a:pt x="101" y="567"/>
                    <a:pt x="34" y="734"/>
                  </a:cubicBezTo>
                  <a:cubicBezTo>
                    <a:pt x="1" y="801"/>
                    <a:pt x="34" y="901"/>
                    <a:pt x="34" y="901"/>
                  </a:cubicBezTo>
                  <a:cubicBezTo>
                    <a:pt x="134" y="734"/>
                    <a:pt x="268" y="567"/>
                    <a:pt x="434" y="434"/>
                  </a:cubicBezTo>
                  <a:cubicBezTo>
                    <a:pt x="635" y="300"/>
                    <a:pt x="835" y="234"/>
                    <a:pt x="1035" y="234"/>
                  </a:cubicBezTo>
                  <a:cubicBezTo>
                    <a:pt x="1302" y="234"/>
                    <a:pt x="1602" y="300"/>
                    <a:pt x="1802" y="467"/>
                  </a:cubicBezTo>
                  <a:lnTo>
                    <a:pt x="2503" y="967"/>
                  </a:lnTo>
                  <a:lnTo>
                    <a:pt x="2803" y="1168"/>
                  </a:lnTo>
                  <a:cubicBezTo>
                    <a:pt x="2869" y="1268"/>
                    <a:pt x="2970" y="1301"/>
                    <a:pt x="3036" y="1401"/>
                  </a:cubicBezTo>
                  <a:cubicBezTo>
                    <a:pt x="3311" y="1645"/>
                    <a:pt x="3502" y="1806"/>
                    <a:pt x="3532" y="1806"/>
                  </a:cubicBezTo>
                  <a:cubicBezTo>
                    <a:pt x="3535" y="1806"/>
                    <a:pt x="3537" y="1804"/>
                    <a:pt x="3537" y="1801"/>
                  </a:cubicBezTo>
                  <a:cubicBezTo>
                    <a:pt x="3470" y="1635"/>
                    <a:pt x="3303" y="1468"/>
                    <a:pt x="3170" y="1301"/>
                  </a:cubicBezTo>
                  <a:lnTo>
                    <a:pt x="2936" y="1068"/>
                  </a:lnTo>
                  <a:lnTo>
                    <a:pt x="2636" y="801"/>
                  </a:lnTo>
                  <a:cubicBezTo>
                    <a:pt x="2436" y="634"/>
                    <a:pt x="2169" y="434"/>
                    <a:pt x="1935" y="267"/>
                  </a:cubicBezTo>
                  <a:cubicBezTo>
                    <a:pt x="1669" y="100"/>
                    <a:pt x="1368" y="0"/>
                    <a:pt x="1035" y="0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252375" y="2306100"/>
              <a:ext cx="13375" cy="19375"/>
            </a:xfrm>
            <a:custGeom>
              <a:avLst/>
              <a:gdLst/>
              <a:ahLst/>
              <a:cxnLst/>
              <a:rect l="l" t="t" r="r" b="b"/>
              <a:pathLst>
                <a:path w="535" h="775" extrusionOk="0">
                  <a:moveTo>
                    <a:pt x="86" y="1"/>
                  </a:moveTo>
                  <a:cubicBezTo>
                    <a:pt x="78" y="1"/>
                    <a:pt x="71" y="3"/>
                    <a:pt x="67" y="7"/>
                  </a:cubicBezTo>
                  <a:cubicBezTo>
                    <a:pt x="0" y="40"/>
                    <a:pt x="134" y="240"/>
                    <a:pt x="234" y="407"/>
                  </a:cubicBezTo>
                  <a:cubicBezTo>
                    <a:pt x="301" y="607"/>
                    <a:pt x="434" y="774"/>
                    <a:pt x="467" y="774"/>
                  </a:cubicBezTo>
                  <a:cubicBezTo>
                    <a:pt x="534" y="774"/>
                    <a:pt x="534" y="507"/>
                    <a:pt x="401" y="307"/>
                  </a:cubicBezTo>
                  <a:cubicBezTo>
                    <a:pt x="284" y="103"/>
                    <a:pt x="142" y="1"/>
                    <a:pt x="86" y="1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411650" y="2534750"/>
              <a:ext cx="64250" cy="100925"/>
            </a:xfrm>
            <a:custGeom>
              <a:avLst/>
              <a:gdLst/>
              <a:ahLst/>
              <a:cxnLst/>
              <a:rect l="l" t="t" r="r" b="b"/>
              <a:pathLst>
                <a:path w="2570" h="4037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735"/>
                    <a:pt x="735" y="1402"/>
                    <a:pt x="1202" y="2069"/>
                  </a:cubicBezTo>
                  <a:cubicBezTo>
                    <a:pt x="1602" y="2803"/>
                    <a:pt x="2069" y="3470"/>
                    <a:pt x="2569" y="4037"/>
                  </a:cubicBezTo>
                  <a:cubicBezTo>
                    <a:pt x="2236" y="3336"/>
                    <a:pt x="1869" y="2636"/>
                    <a:pt x="1368" y="1969"/>
                  </a:cubicBezTo>
                  <a:cubicBezTo>
                    <a:pt x="935" y="1235"/>
                    <a:pt x="501" y="63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711875" y="1840100"/>
              <a:ext cx="405300" cy="322750"/>
            </a:xfrm>
            <a:custGeom>
              <a:avLst/>
              <a:gdLst/>
              <a:ahLst/>
              <a:cxnLst/>
              <a:rect l="l" t="t" r="r" b="b"/>
              <a:pathLst>
                <a:path w="16212" h="12910" extrusionOk="0">
                  <a:moveTo>
                    <a:pt x="2736" y="0"/>
                  </a:moveTo>
                  <a:cubicBezTo>
                    <a:pt x="2269" y="1401"/>
                    <a:pt x="0" y="8440"/>
                    <a:pt x="1034" y="10007"/>
                  </a:cubicBezTo>
                  <a:cubicBezTo>
                    <a:pt x="2068" y="11609"/>
                    <a:pt x="4370" y="12776"/>
                    <a:pt x="4437" y="12809"/>
                  </a:cubicBezTo>
                  <a:lnTo>
                    <a:pt x="4570" y="12909"/>
                  </a:lnTo>
                  <a:lnTo>
                    <a:pt x="4737" y="12843"/>
                  </a:lnTo>
                  <a:cubicBezTo>
                    <a:pt x="5171" y="12776"/>
                    <a:pt x="9040" y="12009"/>
                    <a:pt x="10208" y="11142"/>
                  </a:cubicBezTo>
                  <a:cubicBezTo>
                    <a:pt x="11709" y="9974"/>
                    <a:pt x="15745" y="2569"/>
                    <a:pt x="16212" y="1735"/>
                  </a:cubicBezTo>
                  <a:lnTo>
                    <a:pt x="15445" y="1334"/>
                  </a:lnTo>
                  <a:cubicBezTo>
                    <a:pt x="14244" y="3569"/>
                    <a:pt x="10875" y="9607"/>
                    <a:pt x="9707" y="10474"/>
                  </a:cubicBezTo>
                  <a:cubicBezTo>
                    <a:pt x="8873" y="11108"/>
                    <a:pt x="5938" y="11742"/>
                    <a:pt x="4704" y="11975"/>
                  </a:cubicBezTo>
                  <a:cubicBezTo>
                    <a:pt x="4237" y="11742"/>
                    <a:pt x="2535" y="10741"/>
                    <a:pt x="1701" y="9507"/>
                  </a:cubicBezTo>
                  <a:cubicBezTo>
                    <a:pt x="1101" y="8606"/>
                    <a:pt x="2402" y="3569"/>
                    <a:pt x="3536" y="267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422500" y="1119550"/>
              <a:ext cx="1015750" cy="770875"/>
            </a:xfrm>
            <a:custGeom>
              <a:avLst/>
              <a:gdLst/>
              <a:ahLst/>
              <a:cxnLst/>
              <a:rect l="l" t="t" r="r" b="b"/>
              <a:pathLst>
                <a:path w="40630" h="30835" extrusionOk="0">
                  <a:moveTo>
                    <a:pt x="16160" y="1"/>
                  </a:moveTo>
                  <a:cubicBezTo>
                    <a:pt x="14432" y="1"/>
                    <a:pt x="12723" y="509"/>
                    <a:pt x="10775" y="1269"/>
                  </a:cubicBezTo>
                  <a:cubicBezTo>
                    <a:pt x="9607" y="1736"/>
                    <a:pt x="7939" y="3037"/>
                    <a:pt x="7506" y="4238"/>
                  </a:cubicBezTo>
                  <a:cubicBezTo>
                    <a:pt x="6472" y="4471"/>
                    <a:pt x="5504" y="4805"/>
                    <a:pt x="4537" y="5305"/>
                  </a:cubicBezTo>
                  <a:cubicBezTo>
                    <a:pt x="3936" y="5639"/>
                    <a:pt x="3269" y="6073"/>
                    <a:pt x="3036" y="6773"/>
                  </a:cubicBezTo>
                  <a:cubicBezTo>
                    <a:pt x="2849" y="7427"/>
                    <a:pt x="3301" y="8254"/>
                    <a:pt x="3958" y="8254"/>
                  </a:cubicBezTo>
                  <a:cubicBezTo>
                    <a:pt x="4006" y="8254"/>
                    <a:pt x="4054" y="8250"/>
                    <a:pt x="4103" y="8241"/>
                  </a:cubicBezTo>
                  <a:lnTo>
                    <a:pt x="4103" y="8241"/>
                  </a:lnTo>
                  <a:cubicBezTo>
                    <a:pt x="3269" y="8708"/>
                    <a:pt x="2335" y="9208"/>
                    <a:pt x="1935" y="10042"/>
                  </a:cubicBezTo>
                  <a:cubicBezTo>
                    <a:pt x="1501" y="10876"/>
                    <a:pt x="1768" y="12144"/>
                    <a:pt x="2669" y="12410"/>
                  </a:cubicBezTo>
                  <a:cubicBezTo>
                    <a:pt x="1768" y="13811"/>
                    <a:pt x="1101" y="15413"/>
                    <a:pt x="667" y="17080"/>
                  </a:cubicBezTo>
                  <a:cubicBezTo>
                    <a:pt x="634" y="17114"/>
                    <a:pt x="634" y="17214"/>
                    <a:pt x="601" y="17247"/>
                  </a:cubicBezTo>
                  <a:cubicBezTo>
                    <a:pt x="0" y="18548"/>
                    <a:pt x="634" y="20049"/>
                    <a:pt x="1935" y="20616"/>
                  </a:cubicBezTo>
                  <a:cubicBezTo>
                    <a:pt x="1968" y="21817"/>
                    <a:pt x="2469" y="22985"/>
                    <a:pt x="3369" y="23819"/>
                  </a:cubicBezTo>
                  <a:cubicBezTo>
                    <a:pt x="3369" y="25320"/>
                    <a:pt x="4303" y="26654"/>
                    <a:pt x="5704" y="27154"/>
                  </a:cubicBezTo>
                  <a:cubicBezTo>
                    <a:pt x="5938" y="27821"/>
                    <a:pt x="6271" y="28422"/>
                    <a:pt x="6672" y="28956"/>
                  </a:cubicBezTo>
                  <a:cubicBezTo>
                    <a:pt x="7065" y="29440"/>
                    <a:pt x="7651" y="29732"/>
                    <a:pt x="8280" y="29732"/>
                  </a:cubicBezTo>
                  <a:cubicBezTo>
                    <a:pt x="8344" y="29732"/>
                    <a:pt x="8408" y="29729"/>
                    <a:pt x="8473" y="29723"/>
                  </a:cubicBezTo>
                  <a:cubicBezTo>
                    <a:pt x="8773" y="30457"/>
                    <a:pt x="9774" y="30623"/>
                    <a:pt x="10541" y="30657"/>
                  </a:cubicBezTo>
                  <a:cubicBezTo>
                    <a:pt x="11939" y="30776"/>
                    <a:pt x="13340" y="30834"/>
                    <a:pt x="14740" y="30834"/>
                  </a:cubicBezTo>
                  <a:cubicBezTo>
                    <a:pt x="18450" y="30834"/>
                    <a:pt x="22153" y="30422"/>
                    <a:pt x="25785" y="29623"/>
                  </a:cubicBezTo>
                  <a:cubicBezTo>
                    <a:pt x="26661" y="30396"/>
                    <a:pt x="27532" y="30681"/>
                    <a:pt x="28288" y="30681"/>
                  </a:cubicBezTo>
                  <a:cubicBezTo>
                    <a:pt x="29749" y="30681"/>
                    <a:pt x="30775" y="29615"/>
                    <a:pt x="30555" y="28956"/>
                  </a:cubicBezTo>
                  <a:cubicBezTo>
                    <a:pt x="32057" y="28822"/>
                    <a:pt x="32824" y="28989"/>
                    <a:pt x="34191" y="28422"/>
                  </a:cubicBezTo>
                  <a:cubicBezTo>
                    <a:pt x="34725" y="28155"/>
                    <a:pt x="35626" y="27788"/>
                    <a:pt x="35993" y="27321"/>
                  </a:cubicBezTo>
                  <a:lnTo>
                    <a:pt x="36193" y="27088"/>
                  </a:lnTo>
                  <a:cubicBezTo>
                    <a:pt x="36993" y="26087"/>
                    <a:pt x="36827" y="24619"/>
                    <a:pt x="35859" y="23785"/>
                  </a:cubicBezTo>
                  <a:cubicBezTo>
                    <a:pt x="35726" y="23719"/>
                    <a:pt x="35692" y="23552"/>
                    <a:pt x="35692" y="23418"/>
                  </a:cubicBezTo>
                  <a:cubicBezTo>
                    <a:pt x="35987" y="23242"/>
                    <a:pt x="36328" y="23180"/>
                    <a:pt x="36674" y="23180"/>
                  </a:cubicBezTo>
                  <a:cubicBezTo>
                    <a:pt x="36916" y="23180"/>
                    <a:pt x="37160" y="23210"/>
                    <a:pt x="37394" y="23252"/>
                  </a:cubicBezTo>
                  <a:cubicBezTo>
                    <a:pt x="37568" y="23271"/>
                    <a:pt x="37745" y="23285"/>
                    <a:pt x="37919" y="23285"/>
                  </a:cubicBezTo>
                  <a:cubicBezTo>
                    <a:pt x="38345" y="23285"/>
                    <a:pt x="38754" y="23202"/>
                    <a:pt x="39062" y="22918"/>
                  </a:cubicBezTo>
                  <a:cubicBezTo>
                    <a:pt x="39529" y="22484"/>
                    <a:pt x="39395" y="21584"/>
                    <a:pt x="38828" y="21550"/>
                  </a:cubicBezTo>
                  <a:cubicBezTo>
                    <a:pt x="39162" y="21050"/>
                    <a:pt x="39195" y="20383"/>
                    <a:pt x="38861" y="19882"/>
                  </a:cubicBezTo>
                  <a:lnTo>
                    <a:pt x="38861" y="19882"/>
                  </a:lnTo>
                  <a:cubicBezTo>
                    <a:pt x="39005" y="19988"/>
                    <a:pt x="39174" y="20036"/>
                    <a:pt x="39347" y="20036"/>
                  </a:cubicBezTo>
                  <a:cubicBezTo>
                    <a:pt x="39775" y="20036"/>
                    <a:pt x="40229" y="19743"/>
                    <a:pt x="40396" y="19315"/>
                  </a:cubicBezTo>
                  <a:cubicBezTo>
                    <a:pt x="40629" y="18748"/>
                    <a:pt x="40629" y="18081"/>
                    <a:pt x="40362" y="17481"/>
                  </a:cubicBezTo>
                  <a:cubicBezTo>
                    <a:pt x="39962" y="16046"/>
                    <a:pt x="39295" y="14712"/>
                    <a:pt x="38394" y="13478"/>
                  </a:cubicBezTo>
                  <a:lnTo>
                    <a:pt x="38461" y="13445"/>
                  </a:lnTo>
                  <a:cubicBezTo>
                    <a:pt x="39028" y="13044"/>
                    <a:pt x="39128" y="12210"/>
                    <a:pt x="38695" y="11610"/>
                  </a:cubicBezTo>
                  <a:cubicBezTo>
                    <a:pt x="39662" y="10809"/>
                    <a:pt x="39328" y="8975"/>
                    <a:pt x="38128" y="8574"/>
                  </a:cubicBezTo>
                  <a:cubicBezTo>
                    <a:pt x="38528" y="8107"/>
                    <a:pt x="38361" y="7374"/>
                    <a:pt x="37961" y="6940"/>
                  </a:cubicBezTo>
                  <a:cubicBezTo>
                    <a:pt x="37494" y="6540"/>
                    <a:pt x="36927" y="6273"/>
                    <a:pt x="36326" y="6139"/>
                  </a:cubicBezTo>
                  <a:lnTo>
                    <a:pt x="32924" y="5139"/>
                  </a:lnTo>
                  <a:cubicBezTo>
                    <a:pt x="32495" y="4230"/>
                    <a:pt x="31607" y="3703"/>
                    <a:pt x="30666" y="3703"/>
                  </a:cubicBezTo>
                  <a:cubicBezTo>
                    <a:pt x="30363" y="3703"/>
                    <a:pt x="30055" y="3757"/>
                    <a:pt x="29755" y="3871"/>
                  </a:cubicBezTo>
                  <a:cubicBezTo>
                    <a:pt x="29327" y="3313"/>
                    <a:pt x="28140" y="2920"/>
                    <a:pt x="26926" y="2920"/>
                  </a:cubicBezTo>
                  <a:cubicBezTo>
                    <a:pt x="25964" y="2920"/>
                    <a:pt x="24985" y="3166"/>
                    <a:pt x="24351" y="3771"/>
                  </a:cubicBezTo>
                  <a:cubicBezTo>
                    <a:pt x="21088" y="1016"/>
                    <a:pt x="18604" y="1"/>
                    <a:pt x="16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4637650" y="1623050"/>
              <a:ext cx="64225" cy="68750"/>
            </a:xfrm>
            <a:custGeom>
              <a:avLst/>
              <a:gdLst/>
              <a:ahLst/>
              <a:cxnLst/>
              <a:rect l="l" t="t" r="r" b="b"/>
              <a:pathLst>
                <a:path w="2569" h="2750" extrusionOk="0">
                  <a:moveTo>
                    <a:pt x="1268" y="1"/>
                  </a:moveTo>
                  <a:cubicBezTo>
                    <a:pt x="1176" y="1"/>
                    <a:pt x="1085" y="26"/>
                    <a:pt x="1001" y="76"/>
                  </a:cubicBezTo>
                  <a:cubicBezTo>
                    <a:pt x="701" y="143"/>
                    <a:pt x="467" y="310"/>
                    <a:pt x="301" y="610"/>
                  </a:cubicBezTo>
                  <a:cubicBezTo>
                    <a:pt x="0" y="1077"/>
                    <a:pt x="34" y="1644"/>
                    <a:pt x="334" y="2111"/>
                  </a:cubicBezTo>
                  <a:cubicBezTo>
                    <a:pt x="505" y="2502"/>
                    <a:pt x="908" y="2749"/>
                    <a:pt x="1348" y="2749"/>
                  </a:cubicBezTo>
                  <a:cubicBezTo>
                    <a:pt x="1509" y="2749"/>
                    <a:pt x="1674" y="2716"/>
                    <a:pt x="1835" y="2645"/>
                  </a:cubicBezTo>
                  <a:cubicBezTo>
                    <a:pt x="2135" y="2511"/>
                    <a:pt x="2335" y="2244"/>
                    <a:pt x="2402" y="1911"/>
                  </a:cubicBezTo>
                  <a:cubicBezTo>
                    <a:pt x="2569" y="1477"/>
                    <a:pt x="2502" y="977"/>
                    <a:pt x="2235" y="610"/>
                  </a:cubicBezTo>
                  <a:cubicBezTo>
                    <a:pt x="2069" y="410"/>
                    <a:pt x="1868" y="243"/>
                    <a:pt x="1635" y="109"/>
                  </a:cubicBezTo>
                  <a:lnTo>
                    <a:pt x="1668" y="109"/>
                  </a:lnTo>
                  <a:cubicBezTo>
                    <a:pt x="1635" y="109"/>
                    <a:pt x="1568" y="76"/>
                    <a:pt x="1535" y="76"/>
                  </a:cubicBezTo>
                  <a:cubicBezTo>
                    <a:pt x="1452" y="26"/>
                    <a:pt x="1360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663500" y="1257475"/>
              <a:ext cx="467850" cy="801125"/>
            </a:xfrm>
            <a:custGeom>
              <a:avLst/>
              <a:gdLst/>
              <a:ahLst/>
              <a:cxnLst/>
              <a:rect l="l" t="t" r="r" b="b"/>
              <a:pathLst>
                <a:path w="18714" h="32045" extrusionOk="0">
                  <a:moveTo>
                    <a:pt x="6763" y="1"/>
                  </a:moveTo>
                  <a:cubicBezTo>
                    <a:pt x="4016" y="1"/>
                    <a:pt x="1820" y="3293"/>
                    <a:pt x="1301" y="6193"/>
                  </a:cubicBezTo>
                  <a:cubicBezTo>
                    <a:pt x="668" y="9695"/>
                    <a:pt x="1" y="14032"/>
                    <a:pt x="167" y="16700"/>
                  </a:cubicBezTo>
                  <a:cubicBezTo>
                    <a:pt x="365" y="22000"/>
                    <a:pt x="4232" y="23239"/>
                    <a:pt x="4335" y="23239"/>
                  </a:cubicBezTo>
                  <a:cubicBezTo>
                    <a:pt x="4336" y="23239"/>
                    <a:pt x="4337" y="23239"/>
                    <a:pt x="4337" y="23238"/>
                  </a:cubicBezTo>
                  <a:cubicBezTo>
                    <a:pt x="4337" y="23237"/>
                    <a:pt x="4337" y="23237"/>
                    <a:pt x="4337" y="23237"/>
                  </a:cubicBezTo>
                  <a:cubicBezTo>
                    <a:pt x="4343" y="23237"/>
                    <a:pt x="4507" y="24935"/>
                    <a:pt x="4671" y="26441"/>
                  </a:cubicBezTo>
                  <a:cubicBezTo>
                    <a:pt x="4671" y="26441"/>
                    <a:pt x="7973" y="31611"/>
                    <a:pt x="8006" y="32045"/>
                  </a:cubicBezTo>
                  <a:lnTo>
                    <a:pt x="15645" y="26441"/>
                  </a:lnTo>
                  <a:lnTo>
                    <a:pt x="18614" y="5859"/>
                  </a:lnTo>
                  <a:cubicBezTo>
                    <a:pt x="18714" y="4892"/>
                    <a:pt x="18113" y="3958"/>
                    <a:pt x="17146" y="3758"/>
                  </a:cubicBezTo>
                  <a:lnTo>
                    <a:pt x="7539" y="89"/>
                  </a:lnTo>
                  <a:cubicBezTo>
                    <a:pt x="7276" y="29"/>
                    <a:pt x="7017" y="1"/>
                    <a:pt x="6763" y="1"/>
                  </a:cubicBezTo>
                  <a:close/>
                </a:path>
              </a:pathLst>
            </a:custGeom>
            <a:solidFill>
              <a:srgbClr val="93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4708525" y="1510375"/>
              <a:ext cx="36725" cy="32325"/>
            </a:xfrm>
            <a:custGeom>
              <a:avLst/>
              <a:gdLst/>
              <a:ahLst/>
              <a:cxnLst/>
              <a:rect l="l" t="t" r="r" b="b"/>
              <a:pathLst>
                <a:path w="1469" h="1293" extrusionOk="0">
                  <a:moveTo>
                    <a:pt x="696" y="0"/>
                  </a:moveTo>
                  <a:cubicBezTo>
                    <a:pt x="386" y="0"/>
                    <a:pt x="121" y="194"/>
                    <a:pt x="34" y="513"/>
                  </a:cubicBezTo>
                  <a:cubicBezTo>
                    <a:pt x="1" y="914"/>
                    <a:pt x="234" y="1247"/>
                    <a:pt x="635" y="1281"/>
                  </a:cubicBezTo>
                  <a:cubicBezTo>
                    <a:pt x="677" y="1288"/>
                    <a:pt x="719" y="1292"/>
                    <a:pt x="760" y="1292"/>
                  </a:cubicBezTo>
                  <a:cubicBezTo>
                    <a:pt x="1075" y="1292"/>
                    <a:pt x="1343" y="1075"/>
                    <a:pt x="1402" y="780"/>
                  </a:cubicBezTo>
                  <a:cubicBezTo>
                    <a:pt x="1469" y="380"/>
                    <a:pt x="1202" y="46"/>
                    <a:pt x="835" y="13"/>
                  </a:cubicBezTo>
                  <a:cubicBezTo>
                    <a:pt x="788" y="5"/>
                    <a:pt x="741" y="0"/>
                    <a:pt x="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4711875" y="1457625"/>
              <a:ext cx="69225" cy="22275"/>
            </a:xfrm>
            <a:custGeom>
              <a:avLst/>
              <a:gdLst/>
              <a:ahLst/>
              <a:cxnLst/>
              <a:rect l="l" t="t" r="r" b="b"/>
              <a:pathLst>
                <a:path w="2769" h="891" extrusionOk="0">
                  <a:moveTo>
                    <a:pt x="1166" y="1"/>
                  </a:moveTo>
                  <a:cubicBezTo>
                    <a:pt x="879" y="1"/>
                    <a:pt x="596" y="91"/>
                    <a:pt x="334" y="222"/>
                  </a:cubicBezTo>
                  <a:cubicBezTo>
                    <a:pt x="67" y="355"/>
                    <a:pt x="0" y="522"/>
                    <a:pt x="34" y="555"/>
                  </a:cubicBezTo>
                  <a:cubicBezTo>
                    <a:pt x="41" y="563"/>
                    <a:pt x="55" y="566"/>
                    <a:pt x="75" y="566"/>
                  </a:cubicBezTo>
                  <a:cubicBezTo>
                    <a:pt x="211" y="566"/>
                    <a:pt x="624" y="411"/>
                    <a:pt x="1160" y="411"/>
                  </a:cubicBezTo>
                  <a:cubicBezTo>
                    <a:pt x="1238" y="411"/>
                    <a:pt x="1319" y="414"/>
                    <a:pt x="1401" y="422"/>
                  </a:cubicBezTo>
                  <a:cubicBezTo>
                    <a:pt x="2138" y="518"/>
                    <a:pt x="2567" y="891"/>
                    <a:pt x="2689" y="891"/>
                  </a:cubicBezTo>
                  <a:cubicBezTo>
                    <a:pt x="2694" y="891"/>
                    <a:pt x="2698" y="890"/>
                    <a:pt x="2702" y="889"/>
                  </a:cubicBezTo>
                  <a:cubicBezTo>
                    <a:pt x="2769" y="822"/>
                    <a:pt x="2669" y="689"/>
                    <a:pt x="2435" y="455"/>
                  </a:cubicBezTo>
                  <a:cubicBezTo>
                    <a:pt x="2168" y="222"/>
                    <a:pt x="1768" y="55"/>
                    <a:pt x="1401" y="22"/>
                  </a:cubicBezTo>
                  <a:cubicBezTo>
                    <a:pt x="1323" y="7"/>
                    <a:pt x="1244" y="1"/>
                    <a:pt x="1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4875325" y="1526250"/>
              <a:ext cx="35050" cy="32250"/>
            </a:xfrm>
            <a:custGeom>
              <a:avLst/>
              <a:gdLst/>
              <a:ahLst/>
              <a:cxnLst/>
              <a:rect l="l" t="t" r="r" b="b"/>
              <a:pathLst>
                <a:path w="1402" h="1290" extrusionOk="0">
                  <a:moveTo>
                    <a:pt x="683" y="0"/>
                  </a:moveTo>
                  <a:cubicBezTo>
                    <a:pt x="380" y="0"/>
                    <a:pt x="63" y="217"/>
                    <a:pt x="34" y="512"/>
                  </a:cubicBezTo>
                  <a:cubicBezTo>
                    <a:pt x="0" y="879"/>
                    <a:pt x="234" y="1213"/>
                    <a:pt x="634" y="1279"/>
                  </a:cubicBezTo>
                  <a:cubicBezTo>
                    <a:pt x="673" y="1286"/>
                    <a:pt x="711" y="1290"/>
                    <a:pt x="748" y="1290"/>
                  </a:cubicBezTo>
                  <a:cubicBezTo>
                    <a:pt x="1068" y="1290"/>
                    <a:pt x="1338" y="1048"/>
                    <a:pt x="1368" y="779"/>
                  </a:cubicBezTo>
                  <a:cubicBezTo>
                    <a:pt x="1401" y="379"/>
                    <a:pt x="1168" y="45"/>
                    <a:pt x="801" y="12"/>
                  </a:cubicBezTo>
                  <a:cubicBezTo>
                    <a:pt x="762" y="4"/>
                    <a:pt x="723" y="0"/>
                    <a:pt x="6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4891175" y="1481350"/>
              <a:ext cx="69225" cy="22875"/>
            </a:xfrm>
            <a:custGeom>
              <a:avLst/>
              <a:gdLst/>
              <a:ahLst/>
              <a:cxnLst/>
              <a:rect l="l" t="t" r="r" b="b"/>
              <a:pathLst>
                <a:path w="2769" h="915" extrusionOk="0">
                  <a:moveTo>
                    <a:pt x="1259" y="0"/>
                  </a:moveTo>
                  <a:cubicBezTo>
                    <a:pt x="940" y="0"/>
                    <a:pt x="624" y="95"/>
                    <a:pt x="334" y="240"/>
                  </a:cubicBezTo>
                  <a:cubicBezTo>
                    <a:pt x="67" y="407"/>
                    <a:pt x="0" y="507"/>
                    <a:pt x="33" y="607"/>
                  </a:cubicBezTo>
                  <a:cubicBezTo>
                    <a:pt x="41" y="615"/>
                    <a:pt x="55" y="618"/>
                    <a:pt x="75" y="618"/>
                  </a:cubicBezTo>
                  <a:cubicBezTo>
                    <a:pt x="210" y="618"/>
                    <a:pt x="624" y="463"/>
                    <a:pt x="1160" y="463"/>
                  </a:cubicBezTo>
                  <a:cubicBezTo>
                    <a:pt x="1238" y="463"/>
                    <a:pt x="1318" y="466"/>
                    <a:pt x="1401" y="474"/>
                  </a:cubicBezTo>
                  <a:cubicBezTo>
                    <a:pt x="2110" y="566"/>
                    <a:pt x="2534" y="915"/>
                    <a:pt x="2673" y="915"/>
                  </a:cubicBezTo>
                  <a:cubicBezTo>
                    <a:pt x="2685" y="915"/>
                    <a:pt x="2694" y="912"/>
                    <a:pt x="2702" y="907"/>
                  </a:cubicBezTo>
                  <a:cubicBezTo>
                    <a:pt x="2769" y="807"/>
                    <a:pt x="2669" y="674"/>
                    <a:pt x="2435" y="474"/>
                  </a:cubicBezTo>
                  <a:cubicBezTo>
                    <a:pt x="2168" y="240"/>
                    <a:pt x="1768" y="73"/>
                    <a:pt x="1401" y="7"/>
                  </a:cubicBezTo>
                  <a:cubicBezTo>
                    <a:pt x="1354" y="2"/>
                    <a:pt x="1306" y="0"/>
                    <a:pt x="12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4763575" y="1471475"/>
              <a:ext cx="74250" cy="151825"/>
            </a:xfrm>
            <a:custGeom>
              <a:avLst/>
              <a:gdLst/>
              <a:ahLst/>
              <a:cxnLst/>
              <a:rect l="l" t="t" r="r" b="b"/>
              <a:pathLst>
                <a:path w="2970" h="6073" extrusionOk="0">
                  <a:moveTo>
                    <a:pt x="2867" y="1"/>
                  </a:moveTo>
                  <a:cubicBezTo>
                    <a:pt x="2784" y="1"/>
                    <a:pt x="1924" y="1523"/>
                    <a:pt x="934" y="3404"/>
                  </a:cubicBezTo>
                  <a:cubicBezTo>
                    <a:pt x="668" y="3904"/>
                    <a:pt x="467" y="4338"/>
                    <a:pt x="201" y="4805"/>
                  </a:cubicBezTo>
                  <a:cubicBezTo>
                    <a:pt x="100" y="5005"/>
                    <a:pt x="0" y="5238"/>
                    <a:pt x="34" y="5505"/>
                  </a:cubicBezTo>
                  <a:cubicBezTo>
                    <a:pt x="100" y="5639"/>
                    <a:pt x="167" y="5739"/>
                    <a:pt x="334" y="5772"/>
                  </a:cubicBezTo>
                  <a:cubicBezTo>
                    <a:pt x="434" y="5839"/>
                    <a:pt x="534" y="5872"/>
                    <a:pt x="634" y="5872"/>
                  </a:cubicBezTo>
                  <a:cubicBezTo>
                    <a:pt x="1001" y="6039"/>
                    <a:pt x="1435" y="6072"/>
                    <a:pt x="1835" y="6072"/>
                  </a:cubicBezTo>
                  <a:cubicBezTo>
                    <a:pt x="1468" y="5906"/>
                    <a:pt x="1101" y="5805"/>
                    <a:pt x="668" y="5705"/>
                  </a:cubicBezTo>
                  <a:cubicBezTo>
                    <a:pt x="501" y="5672"/>
                    <a:pt x="301" y="5639"/>
                    <a:pt x="301" y="5472"/>
                  </a:cubicBezTo>
                  <a:cubicBezTo>
                    <a:pt x="301" y="5238"/>
                    <a:pt x="367" y="5072"/>
                    <a:pt x="501" y="4905"/>
                  </a:cubicBezTo>
                  <a:lnTo>
                    <a:pt x="1201" y="3571"/>
                  </a:lnTo>
                  <a:cubicBezTo>
                    <a:pt x="2202" y="1669"/>
                    <a:pt x="2969" y="35"/>
                    <a:pt x="2869" y="1"/>
                  </a:cubicBezTo>
                  <a:cubicBezTo>
                    <a:pt x="2868" y="1"/>
                    <a:pt x="2868" y="1"/>
                    <a:pt x="28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4771075" y="1812575"/>
              <a:ext cx="182650" cy="72425"/>
            </a:xfrm>
            <a:custGeom>
              <a:avLst/>
              <a:gdLst/>
              <a:ahLst/>
              <a:cxnLst/>
              <a:rect l="l" t="t" r="r" b="b"/>
              <a:pathLst>
                <a:path w="7306" h="2897" extrusionOk="0">
                  <a:moveTo>
                    <a:pt x="7306" y="0"/>
                  </a:moveTo>
                  <a:lnTo>
                    <a:pt x="7306" y="0"/>
                  </a:lnTo>
                  <a:cubicBezTo>
                    <a:pt x="5559" y="760"/>
                    <a:pt x="3696" y="1155"/>
                    <a:pt x="1806" y="1155"/>
                  </a:cubicBezTo>
                  <a:cubicBezTo>
                    <a:pt x="1206" y="1155"/>
                    <a:pt x="603" y="1115"/>
                    <a:pt x="1" y="1034"/>
                  </a:cubicBezTo>
                  <a:lnTo>
                    <a:pt x="1" y="1034"/>
                  </a:lnTo>
                  <a:lnTo>
                    <a:pt x="167" y="2736"/>
                  </a:lnTo>
                  <a:cubicBezTo>
                    <a:pt x="803" y="2847"/>
                    <a:pt x="1388" y="2897"/>
                    <a:pt x="1924" y="2897"/>
                  </a:cubicBezTo>
                  <a:cubicBezTo>
                    <a:pt x="6027" y="2897"/>
                    <a:pt x="7306" y="1"/>
                    <a:pt x="7306" y="0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803600" y="1651525"/>
              <a:ext cx="71750" cy="54650"/>
            </a:xfrm>
            <a:custGeom>
              <a:avLst/>
              <a:gdLst/>
              <a:ahLst/>
              <a:cxnLst/>
              <a:rect l="l" t="t" r="r" b="b"/>
              <a:pathLst>
                <a:path w="2870" h="2186" extrusionOk="0">
                  <a:moveTo>
                    <a:pt x="1613" y="1"/>
                  </a:moveTo>
                  <a:cubicBezTo>
                    <a:pt x="1079" y="1"/>
                    <a:pt x="508" y="204"/>
                    <a:pt x="167" y="638"/>
                  </a:cubicBezTo>
                  <a:lnTo>
                    <a:pt x="101" y="672"/>
                  </a:lnTo>
                  <a:cubicBezTo>
                    <a:pt x="34" y="805"/>
                    <a:pt x="1" y="938"/>
                    <a:pt x="34" y="1039"/>
                  </a:cubicBezTo>
                  <a:cubicBezTo>
                    <a:pt x="67" y="1172"/>
                    <a:pt x="167" y="1272"/>
                    <a:pt x="234" y="1339"/>
                  </a:cubicBezTo>
                  <a:cubicBezTo>
                    <a:pt x="501" y="1672"/>
                    <a:pt x="868" y="1973"/>
                    <a:pt x="1235" y="2139"/>
                  </a:cubicBezTo>
                  <a:cubicBezTo>
                    <a:pt x="1370" y="2169"/>
                    <a:pt x="1505" y="2186"/>
                    <a:pt x="1637" y="2186"/>
                  </a:cubicBezTo>
                  <a:cubicBezTo>
                    <a:pt x="1798" y="2186"/>
                    <a:pt x="1955" y="2161"/>
                    <a:pt x="2102" y="2106"/>
                  </a:cubicBezTo>
                  <a:cubicBezTo>
                    <a:pt x="2669" y="1806"/>
                    <a:pt x="2869" y="1172"/>
                    <a:pt x="2602" y="638"/>
                  </a:cubicBezTo>
                  <a:cubicBezTo>
                    <a:pt x="2436" y="305"/>
                    <a:pt x="2102" y="38"/>
                    <a:pt x="1735" y="4"/>
                  </a:cubicBezTo>
                  <a:cubicBezTo>
                    <a:pt x="1695" y="2"/>
                    <a:pt x="1654" y="1"/>
                    <a:pt x="1613" y="1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4797775" y="1642425"/>
              <a:ext cx="66725" cy="47775"/>
            </a:xfrm>
            <a:custGeom>
              <a:avLst/>
              <a:gdLst/>
              <a:ahLst/>
              <a:cxnLst/>
              <a:rect l="l" t="t" r="r" b="b"/>
              <a:pathLst>
                <a:path w="2669" h="1911" extrusionOk="0">
                  <a:moveTo>
                    <a:pt x="2561" y="1"/>
                  </a:moveTo>
                  <a:cubicBezTo>
                    <a:pt x="2431" y="1"/>
                    <a:pt x="2321" y="811"/>
                    <a:pt x="1601" y="1236"/>
                  </a:cubicBezTo>
                  <a:cubicBezTo>
                    <a:pt x="834" y="1703"/>
                    <a:pt x="0" y="1536"/>
                    <a:pt x="0" y="1669"/>
                  </a:cubicBezTo>
                  <a:cubicBezTo>
                    <a:pt x="0" y="1703"/>
                    <a:pt x="167" y="1836"/>
                    <a:pt x="567" y="1903"/>
                  </a:cubicBezTo>
                  <a:cubicBezTo>
                    <a:pt x="636" y="1908"/>
                    <a:pt x="705" y="1911"/>
                    <a:pt x="775" y="1911"/>
                  </a:cubicBezTo>
                  <a:cubicBezTo>
                    <a:pt x="1148" y="1911"/>
                    <a:pt x="1536" y="1833"/>
                    <a:pt x="1901" y="1636"/>
                  </a:cubicBezTo>
                  <a:cubicBezTo>
                    <a:pt x="2268" y="1369"/>
                    <a:pt x="2569" y="1002"/>
                    <a:pt x="2635" y="569"/>
                  </a:cubicBezTo>
                  <a:cubicBezTo>
                    <a:pt x="2669" y="202"/>
                    <a:pt x="2602" y="2"/>
                    <a:pt x="2569" y="2"/>
                  </a:cubicBezTo>
                  <a:cubicBezTo>
                    <a:pt x="2566" y="1"/>
                    <a:pt x="2563" y="1"/>
                    <a:pt x="2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892000" y="1410400"/>
              <a:ext cx="83425" cy="29425"/>
            </a:xfrm>
            <a:custGeom>
              <a:avLst/>
              <a:gdLst/>
              <a:ahLst/>
              <a:cxnLst/>
              <a:rect l="l" t="t" r="r" b="b"/>
              <a:pathLst>
                <a:path w="3337" h="1177" extrusionOk="0">
                  <a:moveTo>
                    <a:pt x="1172" y="1"/>
                  </a:moveTo>
                  <a:cubicBezTo>
                    <a:pt x="951" y="1"/>
                    <a:pt x="734" y="26"/>
                    <a:pt x="534" y="76"/>
                  </a:cubicBezTo>
                  <a:cubicBezTo>
                    <a:pt x="167" y="143"/>
                    <a:pt x="0" y="276"/>
                    <a:pt x="34" y="343"/>
                  </a:cubicBezTo>
                  <a:cubicBezTo>
                    <a:pt x="67" y="576"/>
                    <a:pt x="834" y="576"/>
                    <a:pt x="1668" y="776"/>
                  </a:cubicBezTo>
                  <a:cubicBezTo>
                    <a:pt x="2359" y="942"/>
                    <a:pt x="2935" y="1176"/>
                    <a:pt x="3169" y="1176"/>
                  </a:cubicBezTo>
                  <a:cubicBezTo>
                    <a:pt x="3218" y="1176"/>
                    <a:pt x="3252" y="1166"/>
                    <a:pt x="3269" y="1143"/>
                  </a:cubicBezTo>
                  <a:cubicBezTo>
                    <a:pt x="3336" y="1077"/>
                    <a:pt x="3236" y="843"/>
                    <a:pt x="3003" y="643"/>
                  </a:cubicBezTo>
                  <a:cubicBezTo>
                    <a:pt x="2669" y="343"/>
                    <a:pt x="2235" y="143"/>
                    <a:pt x="1835" y="76"/>
                  </a:cubicBezTo>
                  <a:cubicBezTo>
                    <a:pt x="1618" y="26"/>
                    <a:pt x="1393" y="1"/>
                    <a:pt x="1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725200" y="1393550"/>
              <a:ext cx="64250" cy="22075"/>
            </a:xfrm>
            <a:custGeom>
              <a:avLst/>
              <a:gdLst/>
              <a:ahLst/>
              <a:cxnLst/>
              <a:rect l="l" t="t" r="r" b="b"/>
              <a:pathLst>
                <a:path w="2570" h="883" extrusionOk="0">
                  <a:moveTo>
                    <a:pt x="1190" y="0"/>
                  </a:moveTo>
                  <a:cubicBezTo>
                    <a:pt x="896" y="0"/>
                    <a:pt x="603" y="80"/>
                    <a:pt x="335" y="250"/>
                  </a:cubicBezTo>
                  <a:cubicBezTo>
                    <a:pt x="134" y="350"/>
                    <a:pt x="1" y="516"/>
                    <a:pt x="34" y="617"/>
                  </a:cubicBezTo>
                  <a:cubicBezTo>
                    <a:pt x="168" y="783"/>
                    <a:pt x="668" y="683"/>
                    <a:pt x="1302" y="750"/>
                  </a:cubicBezTo>
                  <a:cubicBezTo>
                    <a:pt x="1730" y="774"/>
                    <a:pt x="2090" y="882"/>
                    <a:pt x="2322" y="882"/>
                  </a:cubicBezTo>
                  <a:cubicBezTo>
                    <a:pt x="2416" y="882"/>
                    <a:pt x="2488" y="865"/>
                    <a:pt x="2536" y="817"/>
                  </a:cubicBezTo>
                  <a:cubicBezTo>
                    <a:pt x="2569" y="750"/>
                    <a:pt x="2536" y="583"/>
                    <a:pt x="2336" y="416"/>
                  </a:cubicBezTo>
                  <a:cubicBezTo>
                    <a:pt x="1990" y="147"/>
                    <a:pt x="1589" y="0"/>
                    <a:pt x="1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629300" y="1213775"/>
              <a:ext cx="384475" cy="321325"/>
            </a:xfrm>
            <a:custGeom>
              <a:avLst/>
              <a:gdLst/>
              <a:ahLst/>
              <a:cxnLst/>
              <a:rect l="l" t="t" r="r" b="b"/>
              <a:pathLst>
                <a:path w="15379" h="12853" extrusionOk="0">
                  <a:moveTo>
                    <a:pt x="11916" y="1"/>
                  </a:moveTo>
                  <a:cubicBezTo>
                    <a:pt x="11597" y="1"/>
                    <a:pt x="11281" y="52"/>
                    <a:pt x="10975" y="169"/>
                  </a:cubicBezTo>
                  <a:cubicBezTo>
                    <a:pt x="10208" y="436"/>
                    <a:pt x="9641" y="1003"/>
                    <a:pt x="8907" y="1336"/>
                  </a:cubicBezTo>
                  <a:cubicBezTo>
                    <a:pt x="7907" y="1770"/>
                    <a:pt x="6839" y="1636"/>
                    <a:pt x="5805" y="1937"/>
                  </a:cubicBezTo>
                  <a:cubicBezTo>
                    <a:pt x="4571" y="2304"/>
                    <a:pt x="3570" y="3204"/>
                    <a:pt x="3136" y="4438"/>
                  </a:cubicBezTo>
                  <a:cubicBezTo>
                    <a:pt x="2836" y="5372"/>
                    <a:pt x="2836" y="6473"/>
                    <a:pt x="2169" y="7207"/>
                  </a:cubicBezTo>
                  <a:cubicBezTo>
                    <a:pt x="1836" y="7507"/>
                    <a:pt x="1502" y="7808"/>
                    <a:pt x="1135" y="8108"/>
                  </a:cubicBezTo>
                  <a:cubicBezTo>
                    <a:pt x="535" y="8675"/>
                    <a:pt x="168" y="9475"/>
                    <a:pt x="68" y="10309"/>
                  </a:cubicBezTo>
                  <a:cubicBezTo>
                    <a:pt x="1" y="11143"/>
                    <a:pt x="34" y="12011"/>
                    <a:pt x="68" y="12844"/>
                  </a:cubicBezTo>
                  <a:cubicBezTo>
                    <a:pt x="123" y="12850"/>
                    <a:pt x="177" y="12853"/>
                    <a:pt x="232" y="12853"/>
                  </a:cubicBezTo>
                  <a:cubicBezTo>
                    <a:pt x="1125" y="12853"/>
                    <a:pt x="1864" y="12094"/>
                    <a:pt x="2336" y="11277"/>
                  </a:cubicBezTo>
                  <a:cubicBezTo>
                    <a:pt x="2836" y="10376"/>
                    <a:pt x="3237" y="9442"/>
                    <a:pt x="4104" y="9008"/>
                  </a:cubicBezTo>
                  <a:cubicBezTo>
                    <a:pt x="5238" y="8475"/>
                    <a:pt x="6872" y="8975"/>
                    <a:pt x="7673" y="8008"/>
                  </a:cubicBezTo>
                  <a:cubicBezTo>
                    <a:pt x="8207" y="7341"/>
                    <a:pt x="8073" y="6173"/>
                    <a:pt x="8707" y="5639"/>
                  </a:cubicBezTo>
                  <a:cubicBezTo>
                    <a:pt x="9045" y="5355"/>
                    <a:pt x="9478" y="5288"/>
                    <a:pt x="9935" y="5288"/>
                  </a:cubicBezTo>
                  <a:cubicBezTo>
                    <a:pt x="10335" y="5288"/>
                    <a:pt x="10753" y="5339"/>
                    <a:pt x="11142" y="5339"/>
                  </a:cubicBezTo>
                  <a:cubicBezTo>
                    <a:pt x="12210" y="5339"/>
                    <a:pt x="13244" y="4872"/>
                    <a:pt x="13978" y="4038"/>
                  </a:cubicBezTo>
                  <a:cubicBezTo>
                    <a:pt x="14678" y="3271"/>
                    <a:pt x="15379" y="2370"/>
                    <a:pt x="15212" y="1336"/>
                  </a:cubicBezTo>
                  <a:cubicBezTo>
                    <a:pt x="14247" y="658"/>
                    <a:pt x="13058" y="1"/>
                    <a:pt x="119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955375" y="1291375"/>
              <a:ext cx="225175" cy="311075"/>
            </a:xfrm>
            <a:custGeom>
              <a:avLst/>
              <a:gdLst/>
              <a:ahLst/>
              <a:cxnLst/>
              <a:rect l="l" t="t" r="r" b="b"/>
              <a:pathLst>
                <a:path w="9007" h="12443" extrusionOk="0">
                  <a:moveTo>
                    <a:pt x="1" y="0"/>
                  </a:moveTo>
                  <a:cubicBezTo>
                    <a:pt x="1" y="1334"/>
                    <a:pt x="634" y="2535"/>
                    <a:pt x="1702" y="3336"/>
                  </a:cubicBezTo>
                  <a:cubicBezTo>
                    <a:pt x="1668" y="4837"/>
                    <a:pt x="2469" y="6238"/>
                    <a:pt x="3770" y="6938"/>
                  </a:cubicBezTo>
                  <a:cubicBezTo>
                    <a:pt x="3536" y="8606"/>
                    <a:pt x="2436" y="11875"/>
                    <a:pt x="4304" y="12442"/>
                  </a:cubicBezTo>
                  <a:lnTo>
                    <a:pt x="6872" y="11175"/>
                  </a:lnTo>
                  <a:cubicBezTo>
                    <a:pt x="7773" y="9374"/>
                    <a:pt x="8773" y="7005"/>
                    <a:pt x="8940" y="5004"/>
                  </a:cubicBezTo>
                  <a:cubicBezTo>
                    <a:pt x="9007" y="4370"/>
                    <a:pt x="8940" y="3703"/>
                    <a:pt x="8673" y="3102"/>
                  </a:cubicBezTo>
                  <a:cubicBezTo>
                    <a:pt x="8273" y="2502"/>
                    <a:pt x="7673" y="2035"/>
                    <a:pt x="7006" y="1768"/>
                  </a:cubicBezTo>
                  <a:cubicBezTo>
                    <a:pt x="4837" y="734"/>
                    <a:pt x="2436" y="10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5055450" y="1558975"/>
              <a:ext cx="92600" cy="123600"/>
            </a:xfrm>
            <a:custGeom>
              <a:avLst/>
              <a:gdLst/>
              <a:ahLst/>
              <a:cxnLst/>
              <a:rect l="l" t="t" r="r" b="b"/>
              <a:pathLst>
                <a:path w="3704" h="4944" extrusionOk="0">
                  <a:moveTo>
                    <a:pt x="1624" y="1"/>
                  </a:moveTo>
                  <a:cubicBezTo>
                    <a:pt x="996" y="1"/>
                    <a:pt x="435" y="321"/>
                    <a:pt x="334" y="1005"/>
                  </a:cubicBezTo>
                  <a:cubicBezTo>
                    <a:pt x="167" y="2339"/>
                    <a:pt x="0" y="4640"/>
                    <a:pt x="0" y="4707"/>
                  </a:cubicBezTo>
                  <a:cubicBezTo>
                    <a:pt x="0" y="4735"/>
                    <a:pt x="547" y="4943"/>
                    <a:pt x="1213" y="4943"/>
                  </a:cubicBezTo>
                  <a:cubicBezTo>
                    <a:pt x="2142" y="4943"/>
                    <a:pt x="3303" y="4538"/>
                    <a:pt x="3536" y="2672"/>
                  </a:cubicBezTo>
                  <a:cubicBezTo>
                    <a:pt x="3703" y="1438"/>
                    <a:pt x="3336" y="804"/>
                    <a:pt x="2836" y="404"/>
                  </a:cubicBezTo>
                  <a:cubicBezTo>
                    <a:pt x="2478" y="139"/>
                    <a:pt x="2037" y="1"/>
                    <a:pt x="1624" y="1"/>
                  </a:cubicBezTo>
                  <a:close/>
                </a:path>
              </a:pathLst>
            </a:custGeom>
            <a:solidFill>
              <a:srgbClr val="93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084625" y="1587900"/>
              <a:ext cx="41725" cy="70125"/>
            </a:xfrm>
            <a:custGeom>
              <a:avLst/>
              <a:gdLst/>
              <a:ahLst/>
              <a:cxnLst/>
              <a:rect l="l" t="t" r="r" b="b"/>
              <a:pathLst>
                <a:path w="1669" h="2805" extrusionOk="0">
                  <a:moveTo>
                    <a:pt x="925" y="1"/>
                  </a:moveTo>
                  <a:cubicBezTo>
                    <a:pt x="843" y="1"/>
                    <a:pt x="772" y="24"/>
                    <a:pt x="701" y="48"/>
                  </a:cubicBezTo>
                  <a:cubicBezTo>
                    <a:pt x="635" y="81"/>
                    <a:pt x="601" y="148"/>
                    <a:pt x="535" y="214"/>
                  </a:cubicBezTo>
                  <a:cubicBezTo>
                    <a:pt x="501" y="381"/>
                    <a:pt x="535" y="415"/>
                    <a:pt x="535" y="415"/>
                  </a:cubicBezTo>
                  <a:cubicBezTo>
                    <a:pt x="535" y="415"/>
                    <a:pt x="535" y="348"/>
                    <a:pt x="601" y="248"/>
                  </a:cubicBezTo>
                  <a:cubicBezTo>
                    <a:pt x="627" y="146"/>
                    <a:pt x="730" y="102"/>
                    <a:pt x="837" y="102"/>
                  </a:cubicBezTo>
                  <a:cubicBezTo>
                    <a:pt x="870" y="102"/>
                    <a:pt x="903" y="107"/>
                    <a:pt x="935" y="114"/>
                  </a:cubicBezTo>
                  <a:cubicBezTo>
                    <a:pt x="1135" y="248"/>
                    <a:pt x="1268" y="415"/>
                    <a:pt x="1302" y="615"/>
                  </a:cubicBezTo>
                  <a:cubicBezTo>
                    <a:pt x="1369" y="882"/>
                    <a:pt x="1369" y="1182"/>
                    <a:pt x="1335" y="1449"/>
                  </a:cubicBezTo>
                  <a:cubicBezTo>
                    <a:pt x="1268" y="2049"/>
                    <a:pt x="935" y="2549"/>
                    <a:pt x="535" y="2616"/>
                  </a:cubicBezTo>
                  <a:cubicBezTo>
                    <a:pt x="435" y="2616"/>
                    <a:pt x="268" y="2616"/>
                    <a:pt x="134" y="2549"/>
                  </a:cubicBezTo>
                  <a:cubicBezTo>
                    <a:pt x="34" y="2516"/>
                    <a:pt x="1" y="2483"/>
                    <a:pt x="1" y="2483"/>
                  </a:cubicBezTo>
                  <a:lnTo>
                    <a:pt x="1" y="2483"/>
                  </a:lnTo>
                  <a:cubicBezTo>
                    <a:pt x="1" y="2483"/>
                    <a:pt x="1" y="2516"/>
                    <a:pt x="134" y="2616"/>
                  </a:cubicBezTo>
                  <a:cubicBezTo>
                    <a:pt x="239" y="2720"/>
                    <a:pt x="383" y="2804"/>
                    <a:pt x="521" y="2804"/>
                  </a:cubicBezTo>
                  <a:cubicBezTo>
                    <a:pt x="560" y="2804"/>
                    <a:pt x="598" y="2798"/>
                    <a:pt x="635" y="2783"/>
                  </a:cubicBezTo>
                  <a:cubicBezTo>
                    <a:pt x="1135" y="2716"/>
                    <a:pt x="1535" y="2149"/>
                    <a:pt x="1635" y="1515"/>
                  </a:cubicBezTo>
                  <a:cubicBezTo>
                    <a:pt x="1669" y="1215"/>
                    <a:pt x="1635" y="882"/>
                    <a:pt x="1535" y="581"/>
                  </a:cubicBezTo>
                  <a:cubicBezTo>
                    <a:pt x="1502" y="281"/>
                    <a:pt x="1302" y="81"/>
                    <a:pt x="1035" y="14"/>
                  </a:cubicBezTo>
                  <a:cubicBezTo>
                    <a:pt x="996" y="5"/>
                    <a:pt x="960" y="1"/>
                    <a:pt x="925" y="1"/>
                  </a:cubicBezTo>
                  <a:close/>
                </a:path>
              </a:pathLst>
            </a:custGeom>
            <a:solidFill>
              <a:srgbClr val="6F4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5072125" y="1655375"/>
              <a:ext cx="65075" cy="68575"/>
            </a:xfrm>
            <a:custGeom>
              <a:avLst/>
              <a:gdLst/>
              <a:ahLst/>
              <a:cxnLst/>
              <a:rect l="l" t="t" r="r" b="b"/>
              <a:pathLst>
                <a:path w="2603" h="2743" extrusionOk="0">
                  <a:moveTo>
                    <a:pt x="1268" y="1"/>
                  </a:moveTo>
                  <a:cubicBezTo>
                    <a:pt x="1176" y="1"/>
                    <a:pt x="1085" y="17"/>
                    <a:pt x="1001" y="51"/>
                  </a:cubicBezTo>
                  <a:cubicBezTo>
                    <a:pt x="701" y="151"/>
                    <a:pt x="468" y="317"/>
                    <a:pt x="301" y="618"/>
                  </a:cubicBezTo>
                  <a:cubicBezTo>
                    <a:pt x="1" y="1051"/>
                    <a:pt x="34" y="1652"/>
                    <a:pt x="334" y="2119"/>
                  </a:cubicBezTo>
                  <a:cubicBezTo>
                    <a:pt x="531" y="2512"/>
                    <a:pt x="946" y="2743"/>
                    <a:pt x="1377" y="2743"/>
                  </a:cubicBezTo>
                  <a:cubicBezTo>
                    <a:pt x="1531" y="2743"/>
                    <a:pt x="1686" y="2714"/>
                    <a:pt x="1835" y="2652"/>
                  </a:cubicBezTo>
                  <a:cubicBezTo>
                    <a:pt x="2135" y="2519"/>
                    <a:pt x="2336" y="2219"/>
                    <a:pt x="2436" y="1952"/>
                  </a:cubicBezTo>
                  <a:cubicBezTo>
                    <a:pt x="2602" y="1485"/>
                    <a:pt x="2502" y="985"/>
                    <a:pt x="2269" y="618"/>
                  </a:cubicBezTo>
                  <a:cubicBezTo>
                    <a:pt x="2102" y="384"/>
                    <a:pt x="1869" y="217"/>
                    <a:pt x="1635" y="117"/>
                  </a:cubicBezTo>
                  <a:lnTo>
                    <a:pt x="1668" y="117"/>
                  </a:lnTo>
                  <a:cubicBezTo>
                    <a:pt x="1635" y="117"/>
                    <a:pt x="1602" y="51"/>
                    <a:pt x="1535" y="51"/>
                  </a:cubicBezTo>
                  <a:cubicBezTo>
                    <a:pt x="1452" y="17"/>
                    <a:pt x="1360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4961225" y="1289700"/>
              <a:ext cx="288350" cy="452500"/>
            </a:xfrm>
            <a:custGeom>
              <a:avLst/>
              <a:gdLst/>
              <a:ahLst/>
              <a:cxnLst/>
              <a:rect l="l" t="t" r="r" b="b"/>
              <a:pathLst>
                <a:path w="11534" h="18100" extrusionOk="0">
                  <a:moveTo>
                    <a:pt x="567" y="0"/>
                  </a:moveTo>
                  <a:cubicBezTo>
                    <a:pt x="434" y="0"/>
                    <a:pt x="334" y="34"/>
                    <a:pt x="234" y="101"/>
                  </a:cubicBezTo>
                  <a:lnTo>
                    <a:pt x="67" y="167"/>
                  </a:lnTo>
                  <a:lnTo>
                    <a:pt x="0" y="234"/>
                  </a:lnTo>
                  <a:lnTo>
                    <a:pt x="100" y="234"/>
                  </a:lnTo>
                  <a:lnTo>
                    <a:pt x="267" y="167"/>
                  </a:lnTo>
                  <a:cubicBezTo>
                    <a:pt x="334" y="134"/>
                    <a:pt x="467" y="134"/>
                    <a:pt x="600" y="134"/>
                  </a:cubicBezTo>
                  <a:lnTo>
                    <a:pt x="1067" y="134"/>
                  </a:lnTo>
                  <a:cubicBezTo>
                    <a:pt x="1468" y="234"/>
                    <a:pt x="1801" y="401"/>
                    <a:pt x="2102" y="668"/>
                  </a:cubicBezTo>
                  <a:cubicBezTo>
                    <a:pt x="2268" y="834"/>
                    <a:pt x="2435" y="1068"/>
                    <a:pt x="2502" y="1301"/>
                  </a:cubicBezTo>
                  <a:cubicBezTo>
                    <a:pt x="2635" y="1568"/>
                    <a:pt x="2735" y="1835"/>
                    <a:pt x="2735" y="2135"/>
                  </a:cubicBezTo>
                  <a:lnTo>
                    <a:pt x="2735" y="2169"/>
                  </a:lnTo>
                  <a:lnTo>
                    <a:pt x="2769" y="2169"/>
                  </a:lnTo>
                  <a:cubicBezTo>
                    <a:pt x="2808" y="2166"/>
                    <a:pt x="2847" y="2164"/>
                    <a:pt x="2886" y="2164"/>
                  </a:cubicBezTo>
                  <a:cubicBezTo>
                    <a:pt x="3308" y="2164"/>
                    <a:pt x="3697" y="2330"/>
                    <a:pt x="4003" y="2636"/>
                  </a:cubicBezTo>
                  <a:cubicBezTo>
                    <a:pt x="4437" y="2969"/>
                    <a:pt x="4637" y="3503"/>
                    <a:pt x="4603" y="4070"/>
                  </a:cubicBezTo>
                  <a:lnTo>
                    <a:pt x="4603" y="4103"/>
                  </a:lnTo>
                  <a:lnTo>
                    <a:pt x="4637" y="4103"/>
                  </a:lnTo>
                  <a:cubicBezTo>
                    <a:pt x="5137" y="4137"/>
                    <a:pt x="5604" y="4437"/>
                    <a:pt x="5904" y="4837"/>
                  </a:cubicBezTo>
                  <a:cubicBezTo>
                    <a:pt x="6238" y="5271"/>
                    <a:pt x="6338" y="5838"/>
                    <a:pt x="6171" y="6372"/>
                  </a:cubicBezTo>
                  <a:lnTo>
                    <a:pt x="6171" y="6472"/>
                  </a:lnTo>
                  <a:lnTo>
                    <a:pt x="6271" y="6472"/>
                  </a:lnTo>
                  <a:cubicBezTo>
                    <a:pt x="6292" y="6471"/>
                    <a:pt x="6313" y="6471"/>
                    <a:pt x="6334" y="6471"/>
                  </a:cubicBezTo>
                  <a:cubicBezTo>
                    <a:pt x="7440" y="6471"/>
                    <a:pt x="8341" y="7327"/>
                    <a:pt x="8406" y="8440"/>
                  </a:cubicBezTo>
                  <a:cubicBezTo>
                    <a:pt x="8406" y="8604"/>
                    <a:pt x="8373" y="8784"/>
                    <a:pt x="8342" y="8958"/>
                  </a:cubicBezTo>
                  <a:lnTo>
                    <a:pt x="8342" y="8958"/>
                  </a:lnTo>
                  <a:cubicBezTo>
                    <a:pt x="8330" y="8952"/>
                    <a:pt x="8318" y="8946"/>
                    <a:pt x="8306" y="8940"/>
                  </a:cubicBezTo>
                  <a:lnTo>
                    <a:pt x="8306" y="8940"/>
                  </a:lnTo>
                  <a:lnTo>
                    <a:pt x="8339" y="8973"/>
                  </a:lnTo>
                  <a:lnTo>
                    <a:pt x="8339" y="8973"/>
                  </a:lnTo>
                  <a:cubicBezTo>
                    <a:pt x="8327" y="9042"/>
                    <a:pt x="8315" y="9109"/>
                    <a:pt x="8306" y="9174"/>
                  </a:cubicBezTo>
                  <a:lnTo>
                    <a:pt x="8306" y="9207"/>
                  </a:lnTo>
                  <a:lnTo>
                    <a:pt x="8339" y="9207"/>
                  </a:lnTo>
                  <a:cubicBezTo>
                    <a:pt x="8940" y="9507"/>
                    <a:pt x="9440" y="9874"/>
                    <a:pt x="9807" y="10375"/>
                  </a:cubicBezTo>
                  <a:cubicBezTo>
                    <a:pt x="9960" y="10650"/>
                    <a:pt x="10085" y="10925"/>
                    <a:pt x="10105" y="11225"/>
                  </a:cubicBezTo>
                  <a:lnTo>
                    <a:pt x="10105" y="11225"/>
                  </a:lnTo>
                  <a:cubicBezTo>
                    <a:pt x="10106" y="11197"/>
                    <a:pt x="10107" y="11170"/>
                    <a:pt x="10107" y="11142"/>
                  </a:cubicBezTo>
                  <a:cubicBezTo>
                    <a:pt x="10107" y="10808"/>
                    <a:pt x="10007" y="10441"/>
                    <a:pt x="9807" y="10141"/>
                  </a:cubicBezTo>
                  <a:cubicBezTo>
                    <a:pt x="9415" y="9651"/>
                    <a:pt x="8928" y="9258"/>
                    <a:pt x="8344" y="8960"/>
                  </a:cubicBezTo>
                  <a:lnTo>
                    <a:pt x="8344" y="8960"/>
                  </a:lnTo>
                  <a:cubicBezTo>
                    <a:pt x="8734" y="7830"/>
                    <a:pt x="8101" y="6637"/>
                    <a:pt x="6972" y="6272"/>
                  </a:cubicBezTo>
                  <a:cubicBezTo>
                    <a:pt x="6752" y="6177"/>
                    <a:pt x="6502" y="6142"/>
                    <a:pt x="6279" y="6139"/>
                  </a:cubicBezTo>
                  <a:lnTo>
                    <a:pt x="6279" y="6139"/>
                  </a:lnTo>
                  <a:cubicBezTo>
                    <a:pt x="6400" y="5613"/>
                    <a:pt x="6297" y="5028"/>
                    <a:pt x="5938" y="4604"/>
                  </a:cubicBezTo>
                  <a:cubicBezTo>
                    <a:pt x="5645" y="4181"/>
                    <a:pt x="5161" y="3885"/>
                    <a:pt x="4674" y="3839"/>
                  </a:cubicBezTo>
                  <a:lnTo>
                    <a:pt x="4674" y="3839"/>
                  </a:lnTo>
                  <a:cubicBezTo>
                    <a:pt x="4727" y="3316"/>
                    <a:pt x="4462" y="2795"/>
                    <a:pt x="4070" y="2436"/>
                  </a:cubicBezTo>
                  <a:cubicBezTo>
                    <a:pt x="3733" y="2130"/>
                    <a:pt x="3313" y="1964"/>
                    <a:pt x="2861" y="1964"/>
                  </a:cubicBezTo>
                  <a:cubicBezTo>
                    <a:pt x="2830" y="1964"/>
                    <a:pt x="2799" y="1965"/>
                    <a:pt x="2768" y="1967"/>
                  </a:cubicBezTo>
                  <a:lnTo>
                    <a:pt x="2768" y="1967"/>
                  </a:lnTo>
                  <a:cubicBezTo>
                    <a:pt x="2763" y="1681"/>
                    <a:pt x="2697" y="1424"/>
                    <a:pt x="2569" y="1168"/>
                  </a:cubicBezTo>
                  <a:cubicBezTo>
                    <a:pt x="2435" y="934"/>
                    <a:pt x="2268" y="734"/>
                    <a:pt x="2102" y="534"/>
                  </a:cubicBezTo>
                  <a:cubicBezTo>
                    <a:pt x="1801" y="267"/>
                    <a:pt x="1434" y="34"/>
                    <a:pt x="1001" y="0"/>
                  </a:cubicBezTo>
                  <a:close/>
                  <a:moveTo>
                    <a:pt x="10105" y="11225"/>
                  </a:moveTo>
                  <a:lnTo>
                    <a:pt x="10105" y="11225"/>
                  </a:lnTo>
                  <a:cubicBezTo>
                    <a:pt x="10086" y="11507"/>
                    <a:pt x="9974" y="11784"/>
                    <a:pt x="9789" y="12018"/>
                  </a:cubicBezTo>
                  <a:lnTo>
                    <a:pt x="9789" y="12018"/>
                  </a:lnTo>
                  <a:cubicBezTo>
                    <a:pt x="9772" y="12003"/>
                    <a:pt x="9756" y="11989"/>
                    <a:pt x="9740" y="11976"/>
                  </a:cubicBezTo>
                  <a:lnTo>
                    <a:pt x="9740" y="12076"/>
                  </a:lnTo>
                  <a:cubicBezTo>
                    <a:pt x="9757" y="12057"/>
                    <a:pt x="9773" y="12037"/>
                    <a:pt x="9789" y="12018"/>
                  </a:cubicBezTo>
                  <a:lnTo>
                    <a:pt x="9789" y="12018"/>
                  </a:lnTo>
                  <a:cubicBezTo>
                    <a:pt x="9803" y="12030"/>
                    <a:pt x="9817" y="12042"/>
                    <a:pt x="9831" y="12055"/>
                  </a:cubicBezTo>
                  <a:lnTo>
                    <a:pt x="9831" y="12055"/>
                  </a:lnTo>
                  <a:cubicBezTo>
                    <a:pt x="10008" y="11859"/>
                    <a:pt x="10107" y="11596"/>
                    <a:pt x="10107" y="11309"/>
                  </a:cubicBezTo>
                  <a:cubicBezTo>
                    <a:pt x="10107" y="11281"/>
                    <a:pt x="10106" y="11253"/>
                    <a:pt x="10105" y="11225"/>
                  </a:cubicBezTo>
                  <a:close/>
                  <a:moveTo>
                    <a:pt x="9831" y="12055"/>
                  </a:moveTo>
                  <a:cubicBezTo>
                    <a:pt x="9802" y="12086"/>
                    <a:pt x="9772" y="12115"/>
                    <a:pt x="9740" y="12142"/>
                  </a:cubicBezTo>
                  <a:lnTo>
                    <a:pt x="9674" y="12176"/>
                  </a:lnTo>
                  <a:lnTo>
                    <a:pt x="9740" y="12209"/>
                  </a:lnTo>
                  <a:cubicBezTo>
                    <a:pt x="10241" y="12609"/>
                    <a:pt x="10641" y="13143"/>
                    <a:pt x="10941" y="13710"/>
                  </a:cubicBezTo>
                  <a:cubicBezTo>
                    <a:pt x="10999" y="13972"/>
                    <a:pt x="11007" y="14258"/>
                    <a:pt x="10964" y="14526"/>
                  </a:cubicBezTo>
                  <a:lnTo>
                    <a:pt x="10964" y="14526"/>
                  </a:lnTo>
                  <a:cubicBezTo>
                    <a:pt x="10968" y="14510"/>
                    <a:pt x="10971" y="14494"/>
                    <a:pt x="10975" y="14477"/>
                  </a:cubicBezTo>
                  <a:cubicBezTo>
                    <a:pt x="11075" y="14144"/>
                    <a:pt x="11075" y="13810"/>
                    <a:pt x="10941" y="13510"/>
                  </a:cubicBezTo>
                  <a:cubicBezTo>
                    <a:pt x="10808" y="13243"/>
                    <a:pt x="10641" y="12943"/>
                    <a:pt x="10441" y="12676"/>
                  </a:cubicBezTo>
                  <a:cubicBezTo>
                    <a:pt x="10266" y="12472"/>
                    <a:pt x="10040" y="12243"/>
                    <a:pt x="9831" y="12055"/>
                  </a:cubicBezTo>
                  <a:close/>
                  <a:moveTo>
                    <a:pt x="10964" y="14526"/>
                  </a:moveTo>
                  <a:cubicBezTo>
                    <a:pt x="10894" y="14812"/>
                    <a:pt x="10723" y="15046"/>
                    <a:pt x="10475" y="15205"/>
                  </a:cubicBezTo>
                  <a:lnTo>
                    <a:pt x="10475" y="15205"/>
                  </a:lnTo>
                  <a:cubicBezTo>
                    <a:pt x="10452" y="15185"/>
                    <a:pt x="10430" y="15165"/>
                    <a:pt x="10407" y="15145"/>
                  </a:cubicBezTo>
                  <a:lnTo>
                    <a:pt x="10407" y="15245"/>
                  </a:lnTo>
                  <a:cubicBezTo>
                    <a:pt x="10430" y="15232"/>
                    <a:pt x="10453" y="15219"/>
                    <a:pt x="10475" y="15205"/>
                  </a:cubicBezTo>
                  <a:lnTo>
                    <a:pt x="10475" y="15205"/>
                  </a:lnTo>
                  <a:cubicBezTo>
                    <a:pt x="10493" y="15221"/>
                    <a:pt x="10511" y="15238"/>
                    <a:pt x="10529" y="15254"/>
                  </a:cubicBezTo>
                  <a:lnTo>
                    <a:pt x="10529" y="15254"/>
                  </a:lnTo>
                  <a:cubicBezTo>
                    <a:pt x="10717" y="15116"/>
                    <a:pt x="10854" y="14905"/>
                    <a:pt x="10941" y="14644"/>
                  </a:cubicBezTo>
                  <a:cubicBezTo>
                    <a:pt x="10950" y="14605"/>
                    <a:pt x="10957" y="14566"/>
                    <a:pt x="10964" y="14526"/>
                  </a:cubicBezTo>
                  <a:close/>
                  <a:moveTo>
                    <a:pt x="10529" y="15254"/>
                  </a:moveTo>
                  <a:cubicBezTo>
                    <a:pt x="10501" y="15275"/>
                    <a:pt x="10471" y="15294"/>
                    <a:pt x="10441" y="15311"/>
                  </a:cubicBezTo>
                  <a:lnTo>
                    <a:pt x="10407" y="15345"/>
                  </a:lnTo>
                  <a:lnTo>
                    <a:pt x="10441" y="15378"/>
                  </a:lnTo>
                  <a:cubicBezTo>
                    <a:pt x="10741" y="15645"/>
                    <a:pt x="10975" y="15945"/>
                    <a:pt x="11241" y="16279"/>
                  </a:cubicBezTo>
                  <a:cubicBezTo>
                    <a:pt x="11398" y="16487"/>
                    <a:pt x="11473" y="16777"/>
                    <a:pt x="11482" y="17069"/>
                  </a:cubicBezTo>
                  <a:lnTo>
                    <a:pt x="11482" y="17069"/>
                  </a:lnTo>
                  <a:cubicBezTo>
                    <a:pt x="11533" y="16712"/>
                    <a:pt x="11432" y="16300"/>
                    <a:pt x="11208" y="16012"/>
                  </a:cubicBezTo>
                  <a:cubicBezTo>
                    <a:pt x="11006" y="15724"/>
                    <a:pt x="10780" y="15486"/>
                    <a:pt x="10529" y="15254"/>
                  </a:cubicBezTo>
                  <a:close/>
                  <a:moveTo>
                    <a:pt x="5204" y="15778"/>
                  </a:moveTo>
                  <a:lnTo>
                    <a:pt x="5204" y="15812"/>
                  </a:lnTo>
                  <a:cubicBezTo>
                    <a:pt x="5204" y="15845"/>
                    <a:pt x="5237" y="15878"/>
                    <a:pt x="5237" y="15945"/>
                  </a:cubicBezTo>
                  <a:cubicBezTo>
                    <a:pt x="5304" y="16112"/>
                    <a:pt x="5437" y="16212"/>
                    <a:pt x="5571" y="16312"/>
                  </a:cubicBezTo>
                  <a:cubicBezTo>
                    <a:pt x="5804" y="16446"/>
                    <a:pt x="6071" y="16512"/>
                    <a:pt x="6371" y="16512"/>
                  </a:cubicBezTo>
                  <a:lnTo>
                    <a:pt x="6872" y="16512"/>
                  </a:lnTo>
                  <a:cubicBezTo>
                    <a:pt x="7062" y="16512"/>
                    <a:pt x="7222" y="16482"/>
                    <a:pt x="7410" y="16393"/>
                  </a:cubicBezTo>
                  <a:lnTo>
                    <a:pt x="7410" y="16393"/>
                  </a:lnTo>
                  <a:cubicBezTo>
                    <a:pt x="7450" y="16766"/>
                    <a:pt x="7627" y="17100"/>
                    <a:pt x="7885" y="17350"/>
                  </a:cubicBezTo>
                  <a:lnTo>
                    <a:pt x="7885" y="17350"/>
                  </a:lnTo>
                  <a:cubicBezTo>
                    <a:pt x="7756" y="17146"/>
                    <a:pt x="7672" y="16913"/>
                    <a:pt x="7639" y="16679"/>
                  </a:cubicBezTo>
                  <a:lnTo>
                    <a:pt x="7639" y="16312"/>
                  </a:lnTo>
                  <a:lnTo>
                    <a:pt x="7605" y="16312"/>
                  </a:lnTo>
                  <a:cubicBezTo>
                    <a:pt x="7552" y="16334"/>
                    <a:pt x="7494" y="16355"/>
                    <a:pt x="7434" y="16375"/>
                  </a:cubicBezTo>
                  <a:lnTo>
                    <a:pt x="7434" y="16375"/>
                  </a:lnTo>
                  <a:lnTo>
                    <a:pt x="7405" y="16345"/>
                  </a:lnTo>
                  <a:lnTo>
                    <a:pt x="7405" y="16345"/>
                  </a:lnTo>
                  <a:cubicBezTo>
                    <a:pt x="7406" y="16358"/>
                    <a:pt x="7407" y="16370"/>
                    <a:pt x="7409" y="16383"/>
                  </a:cubicBezTo>
                  <a:lnTo>
                    <a:pt x="7409" y="16383"/>
                  </a:lnTo>
                  <a:cubicBezTo>
                    <a:pt x="7291" y="16419"/>
                    <a:pt x="7165" y="16446"/>
                    <a:pt x="7038" y="16446"/>
                  </a:cubicBezTo>
                  <a:lnTo>
                    <a:pt x="6538" y="16446"/>
                  </a:lnTo>
                  <a:cubicBezTo>
                    <a:pt x="6271" y="16446"/>
                    <a:pt x="5971" y="16345"/>
                    <a:pt x="5737" y="16245"/>
                  </a:cubicBezTo>
                  <a:cubicBezTo>
                    <a:pt x="5571" y="16145"/>
                    <a:pt x="5437" y="16012"/>
                    <a:pt x="5404" y="15912"/>
                  </a:cubicBezTo>
                  <a:cubicBezTo>
                    <a:pt x="5237" y="15845"/>
                    <a:pt x="5237" y="15812"/>
                    <a:pt x="5204" y="15778"/>
                  </a:cubicBezTo>
                  <a:close/>
                  <a:moveTo>
                    <a:pt x="9840" y="17580"/>
                  </a:moveTo>
                  <a:cubicBezTo>
                    <a:pt x="9845" y="17587"/>
                    <a:pt x="9849" y="17593"/>
                    <a:pt x="9853" y="17600"/>
                  </a:cubicBezTo>
                  <a:lnTo>
                    <a:pt x="9853" y="17600"/>
                  </a:lnTo>
                  <a:cubicBezTo>
                    <a:pt x="9871" y="17593"/>
                    <a:pt x="9889" y="17586"/>
                    <a:pt x="9907" y="17580"/>
                  </a:cubicBezTo>
                  <a:close/>
                  <a:moveTo>
                    <a:pt x="7885" y="17350"/>
                  </a:moveTo>
                  <a:cubicBezTo>
                    <a:pt x="8014" y="17555"/>
                    <a:pt x="8189" y="17730"/>
                    <a:pt x="8406" y="17847"/>
                  </a:cubicBezTo>
                  <a:cubicBezTo>
                    <a:pt x="8650" y="17993"/>
                    <a:pt x="8925" y="18068"/>
                    <a:pt x="9197" y="18068"/>
                  </a:cubicBezTo>
                  <a:cubicBezTo>
                    <a:pt x="9484" y="18068"/>
                    <a:pt x="9768" y="17984"/>
                    <a:pt x="10007" y="17813"/>
                  </a:cubicBezTo>
                  <a:lnTo>
                    <a:pt x="10058" y="17788"/>
                  </a:lnTo>
                  <a:lnTo>
                    <a:pt x="10058" y="17788"/>
                  </a:lnTo>
                  <a:cubicBezTo>
                    <a:pt x="10063" y="17791"/>
                    <a:pt x="10068" y="17795"/>
                    <a:pt x="10074" y="17798"/>
                  </a:cubicBezTo>
                  <a:lnTo>
                    <a:pt x="10074" y="17798"/>
                  </a:lnTo>
                  <a:lnTo>
                    <a:pt x="10074" y="17780"/>
                  </a:lnTo>
                  <a:lnTo>
                    <a:pt x="10058" y="17788"/>
                  </a:lnTo>
                  <a:lnTo>
                    <a:pt x="10058" y="17788"/>
                  </a:lnTo>
                  <a:cubicBezTo>
                    <a:pt x="9979" y="17738"/>
                    <a:pt x="9908" y="17682"/>
                    <a:pt x="9853" y="17600"/>
                  </a:cubicBezTo>
                  <a:lnTo>
                    <a:pt x="9853" y="17600"/>
                  </a:lnTo>
                  <a:cubicBezTo>
                    <a:pt x="9608" y="17693"/>
                    <a:pt x="9389" y="17782"/>
                    <a:pt x="9140" y="17813"/>
                  </a:cubicBezTo>
                  <a:cubicBezTo>
                    <a:pt x="9100" y="17816"/>
                    <a:pt x="9060" y="17818"/>
                    <a:pt x="9020" y="17818"/>
                  </a:cubicBezTo>
                  <a:cubicBezTo>
                    <a:pt x="8589" y="17818"/>
                    <a:pt x="8183" y="17640"/>
                    <a:pt x="7885" y="17350"/>
                  </a:cubicBezTo>
                  <a:close/>
                  <a:moveTo>
                    <a:pt x="11482" y="17069"/>
                  </a:moveTo>
                  <a:cubicBezTo>
                    <a:pt x="11480" y="17083"/>
                    <a:pt x="11478" y="17098"/>
                    <a:pt x="11475" y="17113"/>
                  </a:cubicBezTo>
                  <a:cubicBezTo>
                    <a:pt x="11442" y="17279"/>
                    <a:pt x="11408" y="17446"/>
                    <a:pt x="11275" y="17613"/>
                  </a:cubicBezTo>
                  <a:cubicBezTo>
                    <a:pt x="11141" y="17746"/>
                    <a:pt x="10975" y="17847"/>
                    <a:pt x="10808" y="17913"/>
                  </a:cubicBezTo>
                  <a:cubicBezTo>
                    <a:pt x="10708" y="17930"/>
                    <a:pt x="10616" y="17938"/>
                    <a:pt x="10528" y="17938"/>
                  </a:cubicBezTo>
                  <a:cubicBezTo>
                    <a:pt x="10441" y="17938"/>
                    <a:pt x="10357" y="17930"/>
                    <a:pt x="10274" y="17913"/>
                  </a:cubicBezTo>
                  <a:cubicBezTo>
                    <a:pt x="10206" y="17872"/>
                    <a:pt x="10138" y="17837"/>
                    <a:pt x="10074" y="17798"/>
                  </a:cubicBezTo>
                  <a:lnTo>
                    <a:pt x="10074" y="17798"/>
                  </a:lnTo>
                  <a:lnTo>
                    <a:pt x="10074" y="17813"/>
                  </a:lnTo>
                  <a:cubicBezTo>
                    <a:pt x="10195" y="17983"/>
                    <a:pt x="10422" y="18100"/>
                    <a:pt x="10652" y="18100"/>
                  </a:cubicBezTo>
                  <a:cubicBezTo>
                    <a:pt x="10739" y="18100"/>
                    <a:pt x="10826" y="18083"/>
                    <a:pt x="10908" y="18047"/>
                  </a:cubicBezTo>
                  <a:cubicBezTo>
                    <a:pt x="11241" y="17980"/>
                    <a:pt x="11442" y="17646"/>
                    <a:pt x="11475" y="17313"/>
                  </a:cubicBezTo>
                  <a:cubicBezTo>
                    <a:pt x="11482" y="17232"/>
                    <a:pt x="11485" y="17150"/>
                    <a:pt x="11482" y="1706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4980400" y="1245500"/>
              <a:ext cx="433650" cy="373625"/>
            </a:xfrm>
            <a:custGeom>
              <a:avLst/>
              <a:gdLst/>
              <a:ahLst/>
              <a:cxnLst/>
              <a:rect l="l" t="t" r="r" b="b"/>
              <a:pathLst>
                <a:path w="17346" h="14945" extrusionOk="0">
                  <a:moveTo>
                    <a:pt x="2502" y="1"/>
                  </a:moveTo>
                  <a:cubicBezTo>
                    <a:pt x="2177" y="1"/>
                    <a:pt x="1852" y="34"/>
                    <a:pt x="1535" y="101"/>
                  </a:cubicBezTo>
                  <a:cubicBezTo>
                    <a:pt x="1134" y="201"/>
                    <a:pt x="767" y="301"/>
                    <a:pt x="367" y="468"/>
                  </a:cubicBezTo>
                  <a:cubicBezTo>
                    <a:pt x="300" y="534"/>
                    <a:pt x="167" y="601"/>
                    <a:pt x="100" y="634"/>
                  </a:cubicBezTo>
                  <a:lnTo>
                    <a:pt x="0" y="734"/>
                  </a:lnTo>
                  <a:cubicBezTo>
                    <a:pt x="0" y="734"/>
                    <a:pt x="134" y="634"/>
                    <a:pt x="367" y="534"/>
                  </a:cubicBezTo>
                  <a:cubicBezTo>
                    <a:pt x="767" y="367"/>
                    <a:pt x="1134" y="234"/>
                    <a:pt x="1535" y="134"/>
                  </a:cubicBezTo>
                  <a:cubicBezTo>
                    <a:pt x="1797" y="106"/>
                    <a:pt x="2060" y="90"/>
                    <a:pt x="2322" y="90"/>
                  </a:cubicBezTo>
                  <a:cubicBezTo>
                    <a:pt x="2694" y="90"/>
                    <a:pt x="3065" y="122"/>
                    <a:pt x="3436" y="201"/>
                  </a:cubicBezTo>
                  <a:cubicBezTo>
                    <a:pt x="3803" y="267"/>
                    <a:pt x="4170" y="401"/>
                    <a:pt x="4537" y="534"/>
                  </a:cubicBezTo>
                  <a:cubicBezTo>
                    <a:pt x="4970" y="701"/>
                    <a:pt x="5304" y="935"/>
                    <a:pt x="5604" y="1268"/>
                  </a:cubicBezTo>
                  <a:lnTo>
                    <a:pt x="5604" y="1301"/>
                  </a:lnTo>
                  <a:lnTo>
                    <a:pt x="5638" y="1301"/>
                  </a:lnTo>
                  <a:cubicBezTo>
                    <a:pt x="5973" y="1126"/>
                    <a:pt x="6340" y="1034"/>
                    <a:pt x="6707" y="1034"/>
                  </a:cubicBezTo>
                  <a:cubicBezTo>
                    <a:pt x="7107" y="1034"/>
                    <a:pt x="7508" y="1142"/>
                    <a:pt x="7873" y="1368"/>
                  </a:cubicBezTo>
                  <a:cubicBezTo>
                    <a:pt x="8640" y="1869"/>
                    <a:pt x="9007" y="2736"/>
                    <a:pt x="8873" y="3603"/>
                  </a:cubicBezTo>
                  <a:lnTo>
                    <a:pt x="8873" y="3636"/>
                  </a:lnTo>
                  <a:lnTo>
                    <a:pt x="8940" y="3636"/>
                  </a:lnTo>
                  <a:cubicBezTo>
                    <a:pt x="8961" y="3636"/>
                    <a:pt x="8983" y="3636"/>
                    <a:pt x="9004" y="3636"/>
                  </a:cubicBezTo>
                  <a:cubicBezTo>
                    <a:pt x="10344" y="3636"/>
                    <a:pt x="11476" y="4660"/>
                    <a:pt x="11508" y="6072"/>
                  </a:cubicBezTo>
                  <a:cubicBezTo>
                    <a:pt x="11508" y="6272"/>
                    <a:pt x="11508" y="6472"/>
                    <a:pt x="11475" y="6705"/>
                  </a:cubicBezTo>
                  <a:lnTo>
                    <a:pt x="11475" y="6772"/>
                  </a:lnTo>
                  <a:lnTo>
                    <a:pt x="11508" y="6772"/>
                  </a:lnTo>
                  <a:cubicBezTo>
                    <a:pt x="11538" y="6771"/>
                    <a:pt x="11568" y="6770"/>
                    <a:pt x="11597" y="6770"/>
                  </a:cubicBezTo>
                  <a:cubicBezTo>
                    <a:pt x="12329" y="6770"/>
                    <a:pt x="12989" y="7165"/>
                    <a:pt x="13310" y="7806"/>
                  </a:cubicBezTo>
                  <a:cubicBezTo>
                    <a:pt x="13477" y="8140"/>
                    <a:pt x="13477" y="8540"/>
                    <a:pt x="13610" y="8874"/>
                  </a:cubicBezTo>
                  <a:cubicBezTo>
                    <a:pt x="13643" y="9040"/>
                    <a:pt x="13777" y="9207"/>
                    <a:pt x="13877" y="9307"/>
                  </a:cubicBezTo>
                  <a:cubicBezTo>
                    <a:pt x="14010" y="9441"/>
                    <a:pt x="14144" y="9541"/>
                    <a:pt x="14310" y="9607"/>
                  </a:cubicBezTo>
                  <a:cubicBezTo>
                    <a:pt x="14611" y="9741"/>
                    <a:pt x="14878" y="9908"/>
                    <a:pt x="15144" y="10074"/>
                  </a:cubicBezTo>
                  <a:cubicBezTo>
                    <a:pt x="15378" y="10241"/>
                    <a:pt x="15545" y="10475"/>
                    <a:pt x="15711" y="10775"/>
                  </a:cubicBezTo>
                  <a:cubicBezTo>
                    <a:pt x="15978" y="11242"/>
                    <a:pt x="16045" y="11809"/>
                    <a:pt x="15878" y="12309"/>
                  </a:cubicBezTo>
                  <a:lnTo>
                    <a:pt x="15878" y="12376"/>
                  </a:lnTo>
                  <a:lnTo>
                    <a:pt x="15945" y="12376"/>
                  </a:lnTo>
                  <a:cubicBezTo>
                    <a:pt x="16379" y="12443"/>
                    <a:pt x="16779" y="12743"/>
                    <a:pt x="17012" y="13143"/>
                  </a:cubicBezTo>
                  <a:cubicBezTo>
                    <a:pt x="17179" y="13443"/>
                    <a:pt x="17279" y="13810"/>
                    <a:pt x="17213" y="14144"/>
                  </a:cubicBezTo>
                  <a:cubicBezTo>
                    <a:pt x="17179" y="14377"/>
                    <a:pt x="17146" y="14578"/>
                    <a:pt x="17012" y="14778"/>
                  </a:cubicBezTo>
                  <a:cubicBezTo>
                    <a:pt x="17012" y="14911"/>
                    <a:pt x="16946" y="14945"/>
                    <a:pt x="16979" y="14945"/>
                  </a:cubicBezTo>
                  <a:cubicBezTo>
                    <a:pt x="17012" y="14911"/>
                    <a:pt x="17046" y="14811"/>
                    <a:pt x="17112" y="14778"/>
                  </a:cubicBezTo>
                  <a:cubicBezTo>
                    <a:pt x="17213" y="14578"/>
                    <a:pt x="17279" y="14377"/>
                    <a:pt x="17313" y="14177"/>
                  </a:cubicBezTo>
                  <a:cubicBezTo>
                    <a:pt x="17346" y="13777"/>
                    <a:pt x="17313" y="13443"/>
                    <a:pt x="17112" y="13110"/>
                  </a:cubicBezTo>
                  <a:cubicBezTo>
                    <a:pt x="16853" y="12720"/>
                    <a:pt x="16498" y="12426"/>
                    <a:pt x="16019" y="12287"/>
                  </a:cubicBezTo>
                  <a:lnTo>
                    <a:pt x="16019" y="12287"/>
                  </a:lnTo>
                  <a:cubicBezTo>
                    <a:pt x="16177" y="11760"/>
                    <a:pt x="16108" y="11202"/>
                    <a:pt x="15845" y="10708"/>
                  </a:cubicBezTo>
                  <a:cubicBezTo>
                    <a:pt x="15711" y="10408"/>
                    <a:pt x="15511" y="10141"/>
                    <a:pt x="15278" y="9974"/>
                  </a:cubicBezTo>
                  <a:cubicBezTo>
                    <a:pt x="15011" y="9808"/>
                    <a:pt x="14711" y="9641"/>
                    <a:pt x="14444" y="9474"/>
                  </a:cubicBezTo>
                  <a:cubicBezTo>
                    <a:pt x="14277" y="9407"/>
                    <a:pt x="14144" y="9307"/>
                    <a:pt x="14010" y="9207"/>
                  </a:cubicBezTo>
                  <a:cubicBezTo>
                    <a:pt x="13877" y="9074"/>
                    <a:pt x="13810" y="8940"/>
                    <a:pt x="13777" y="8773"/>
                  </a:cubicBezTo>
                  <a:cubicBezTo>
                    <a:pt x="13643" y="8440"/>
                    <a:pt x="13643" y="8073"/>
                    <a:pt x="13477" y="7739"/>
                  </a:cubicBezTo>
                  <a:cubicBezTo>
                    <a:pt x="13154" y="7062"/>
                    <a:pt x="12427" y="6604"/>
                    <a:pt x="11686" y="6604"/>
                  </a:cubicBezTo>
                  <a:cubicBezTo>
                    <a:pt x="11674" y="6604"/>
                    <a:pt x="11661" y="6604"/>
                    <a:pt x="11649" y="6604"/>
                  </a:cubicBezTo>
                  <a:lnTo>
                    <a:pt x="11649" y="6604"/>
                  </a:lnTo>
                  <a:cubicBezTo>
                    <a:pt x="11927" y="5215"/>
                    <a:pt x="11030" y="3867"/>
                    <a:pt x="9640" y="3570"/>
                  </a:cubicBezTo>
                  <a:cubicBezTo>
                    <a:pt x="9502" y="3547"/>
                    <a:pt x="9333" y="3508"/>
                    <a:pt x="9175" y="3508"/>
                  </a:cubicBezTo>
                  <a:cubicBezTo>
                    <a:pt x="9119" y="3508"/>
                    <a:pt x="9064" y="3513"/>
                    <a:pt x="9013" y="3525"/>
                  </a:cubicBezTo>
                  <a:lnTo>
                    <a:pt x="9013" y="3525"/>
                  </a:lnTo>
                  <a:cubicBezTo>
                    <a:pt x="9189" y="2275"/>
                    <a:pt x="8425" y="1132"/>
                    <a:pt x="7172" y="935"/>
                  </a:cubicBezTo>
                  <a:cubicBezTo>
                    <a:pt x="7046" y="919"/>
                    <a:pt x="6920" y="910"/>
                    <a:pt x="6795" y="910"/>
                  </a:cubicBezTo>
                  <a:cubicBezTo>
                    <a:pt x="6398" y="910"/>
                    <a:pt x="6011" y="994"/>
                    <a:pt x="5660" y="1189"/>
                  </a:cubicBezTo>
                  <a:lnTo>
                    <a:pt x="5660" y="1189"/>
                  </a:lnTo>
                  <a:cubicBezTo>
                    <a:pt x="5362" y="861"/>
                    <a:pt x="4999" y="599"/>
                    <a:pt x="4604" y="434"/>
                  </a:cubicBezTo>
                  <a:cubicBezTo>
                    <a:pt x="4203" y="267"/>
                    <a:pt x="3836" y="134"/>
                    <a:pt x="3469" y="101"/>
                  </a:cubicBezTo>
                  <a:cubicBezTo>
                    <a:pt x="3153" y="34"/>
                    <a:pt x="2827" y="1"/>
                    <a:pt x="25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4593450" y="1240300"/>
              <a:ext cx="366125" cy="344625"/>
            </a:xfrm>
            <a:custGeom>
              <a:avLst/>
              <a:gdLst/>
              <a:ahLst/>
              <a:cxnLst/>
              <a:rect l="l" t="t" r="r" b="b"/>
              <a:pathLst>
                <a:path w="14645" h="13785" extrusionOk="0">
                  <a:moveTo>
                    <a:pt x="14511" y="1376"/>
                  </a:moveTo>
                  <a:lnTo>
                    <a:pt x="14511" y="1376"/>
                  </a:lnTo>
                  <a:cubicBezTo>
                    <a:pt x="14578" y="1476"/>
                    <a:pt x="14611" y="1576"/>
                    <a:pt x="14644" y="1676"/>
                  </a:cubicBezTo>
                  <a:cubicBezTo>
                    <a:pt x="14611" y="1576"/>
                    <a:pt x="14578" y="1443"/>
                    <a:pt x="14511" y="1376"/>
                  </a:cubicBezTo>
                  <a:close/>
                  <a:moveTo>
                    <a:pt x="12213" y="0"/>
                  </a:moveTo>
                  <a:cubicBezTo>
                    <a:pt x="12026" y="0"/>
                    <a:pt x="11842" y="25"/>
                    <a:pt x="11676" y="75"/>
                  </a:cubicBezTo>
                  <a:cubicBezTo>
                    <a:pt x="10823" y="272"/>
                    <a:pt x="10100" y="791"/>
                    <a:pt x="9632" y="1568"/>
                  </a:cubicBezTo>
                  <a:lnTo>
                    <a:pt x="9632" y="1568"/>
                  </a:lnTo>
                  <a:cubicBezTo>
                    <a:pt x="9269" y="1228"/>
                    <a:pt x="8788" y="1040"/>
                    <a:pt x="8306" y="976"/>
                  </a:cubicBezTo>
                  <a:cubicBezTo>
                    <a:pt x="8281" y="975"/>
                    <a:pt x="8255" y="974"/>
                    <a:pt x="8230" y="974"/>
                  </a:cubicBezTo>
                  <a:cubicBezTo>
                    <a:pt x="7392" y="974"/>
                    <a:pt x="6629" y="1501"/>
                    <a:pt x="6305" y="2310"/>
                  </a:cubicBezTo>
                  <a:cubicBezTo>
                    <a:pt x="6405" y="2077"/>
                    <a:pt x="6572" y="1810"/>
                    <a:pt x="6772" y="1610"/>
                  </a:cubicBezTo>
                  <a:cubicBezTo>
                    <a:pt x="7139" y="1243"/>
                    <a:pt x="7673" y="1009"/>
                    <a:pt x="8240" y="1009"/>
                  </a:cubicBezTo>
                  <a:cubicBezTo>
                    <a:pt x="8740" y="1076"/>
                    <a:pt x="9240" y="1276"/>
                    <a:pt x="9574" y="1610"/>
                  </a:cubicBezTo>
                  <a:lnTo>
                    <a:pt x="9607" y="1643"/>
                  </a:lnTo>
                  <a:lnTo>
                    <a:pt x="9641" y="1610"/>
                  </a:lnTo>
                  <a:lnTo>
                    <a:pt x="9674" y="1610"/>
                  </a:lnTo>
                  <a:cubicBezTo>
                    <a:pt x="9667" y="1602"/>
                    <a:pt x="9660" y="1595"/>
                    <a:pt x="9652" y="1588"/>
                  </a:cubicBezTo>
                  <a:lnTo>
                    <a:pt x="9652" y="1588"/>
                  </a:lnTo>
                  <a:cubicBezTo>
                    <a:pt x="10088" y="799"/>
                    <a:pt x="10816" y="274"/>
                    <a:pt x="11676" y="108"/>
                  </a:cubicBezTo>
                  <a:cubicBezTo>
                    <a:pt x="11876" y="58"/>
                    <a:pt x="12059" y="33"/>
                    <a:pt x="12238" y="33"/>
                  </a:cubicBezTo>
                  <a:cubicBezTo>
                    <a:pt x="12418" y="33"/>
                    <a:pt x="12593" y="58"/>
                    <a:pt x="12776" y="108"/>
                  </a:cubicBezTo>
                  <a:cubicBezTo>
                    <a:pt x="13077" y="142"/>
                    <a:pt x="13343" y="275"/>
                    <a:pt x="13644" y="442"/>
                  </a:cubicBezTo>
                  <a:cubicBezTo>
                    <a:pt x="14011" y="642"/>
                    <a:pt x="14311" y="976"/>
                    <a:pt x="14511" y="1376"/>
                  </a:cubicBezTo>
                  <a:cubicBezTo>
                    <a:pt x="14311" y="942"/>
                    <a:pt x="14011" y="609"/>
                    <a:pt x="13644" y="409"/>
                  </a:cubicBezTo>
                  <a:cubicBezTo>
                    <a:pt x="13343" y="242"/>
                    <a:pt x="13077" y="108"/>
                    <a:pt x="12776" y="75"/>
                  </a:cubicBezTo>
                  <a:cubicBezTo>
                    <a:pt x="12593" y="25"/>
                    <a:pt x="12401" y="0"/>
                    <a:pt x="12213" y="0"/>
                  </a:cubicBezTo>
                  <a:close/>
                  <a:moveTo>
                    <a:pt x="6305" y="2310"/>
                  </a:moveTo>
                  <a:lnTo>
                    <a:pt x="6305" y="2310"/>
                  </a:lnTo>
                  <a:cubicBezTo>
                    <a:pt x="6239" y="2609"/>
                    <a:pt x="6073" y="2874"/>
                    <a:pt x="5907" y="3107"/>
                  </a:cubicBezTo>
                  <a:lnTo>
                    <a:pt x="5907" y="3107"/>
                  </a:lnTo>
                  <a:cubicBezTo>
                    <a:pt x="5918" y="3097"/>
                    <a:pt x="5928" y="3087"/>
                    <a:pt x="5938" y="3077"/>
                  </a:cubicBezTo>
                  <a:cubicBezTo>
                    <a:pt x="6105" y="2877"/>
                    <a:pt x="6238" y="2610"/>
                    <a:pt x="6305" y="2310"/>
                  </a:cubicBezTo>
                  <a:close/>
                  <a:moveTo>
                    <a:pt x="5907" y="3107"/>
                  </a:moveTo>
                  <a:cubicBezTo>
                    <a:pt x="5711" y="3291"/>
                    <a:pt x="5456" y="3411"/>
                    <a:pt x="5171" y="3411"/>
                  </a:cubicBezTo>
                  <a:cubicBezTo>
                    <a:pt x="4904" y="3411"/>
                    <a:pt x="4570" y="3411"/>
                    <a:pt x="4270" y="3478"/>
                  </a:cubicBezTo>
                  <a:cubicBezTo>
                    <a:pt x="4230" y="3498"/>
                    <a:pt x="4189" y="3519"/>
                    <a:pt x="4147" y="3542"/>
                  </a:cubicBezTo>
                  <a:lnTo>
                    <a:pt x="4147" y="3542"/>
                  </a:lnTo>
                  <a:cubicBezTo>
                    <a:pt x="4364" y="3494"/>
                    <a:pt x="4580" y="3464"/>
                    <a:pt x="4809" y="3464"/>
                  </a:cubicBezTo>
                  <a:cubicBezTo>
                    <a:pt x="4894" y="3464"/>
                    <a:pt x="4981" y="3469"/>
                    <a:pt x="5071" y="3478"/>
                  </a:cubicBezTo>
                  <a:cubicBezTo>
                    <a:pt x="5238" y="3478"/>
                    <a:pt x="5338" y="3444"/>
                    <a:pt x="5504" y="3411"/>
                  </a:cubicBezTo>
                  <a:cubicBezTo>
                    <a:pt x="5671" y="3344"/>
                    <a:pt x="5805" y="3244"/>
                    <a:pt x="5905" y="3111"/>
                  </a:cubicBezTo>
                  <a:cubicBezTo>
                    <a:pt x="5906" y="3109"/>
                    <a:pt x="5906" y="3108"/>
                    <a:pt x="5907" y="3107"/>
                  </a:cubicBezTo>
                  <a:close/>
                  <a:moveTo>
                    <a:pt x="4147" y="3542"/>
                  </a:moveTo>
                  <a:cubicBezTo>
                    <a:pt x="4144" y="3543"/>
                    <a:pt x="4140" y="3543"/>
                    <a:pt x="4137" y="3544"/>
                  </a:cubicBezTo>
                  <a:cubicBezTo>
                    <a:pt x="3937" y="3578"/>
                    <a:pt x="3770" y="3744"/>
                    <a:pt x="3636" y="3911"/>
                  </a:cubicBezTo>
                  <a:cubicBezTo>
                    <a:pt x="3570" y="4078"/>
                    <a:pt x="3436" y="4278"/>
                    <a:pt x="3403" y="4478"/>
                  </a:cubicBezTo>
                  <a:cubicBezTo>
                    <a:pt x="3303" y="4912"/>
                    <a:pt x="3136" y="5312"/>
                    <a:pt x="2969" y="5746"/>
                  </a:cubicBezTo>
                  <a:cubicBezTo>
                    <a:pt x="2836" y="5946"/>
                    <a:pt x="2669" y="6113"/>
                    <a:pt x="2502" y="6246"/>
                  </a:cubicBezTo>
                  <a:cubicBezTo>
                    <a:pt x="2419" y="6280"/>
                    <a:pt x="2326" y="6322"/>
                    <a:pt x="2230" y="6359"/>
                  </a:cubicBezTo>
                  <a:lnTo>
                    <a:pt x="2230" y="6359"/>
                  </a:lnTo>
                  <a:cubicBezTo>
                    <a:pt x="2368" y="6315"/>
                    <a:pt x="2493" y="6257"/>
                    <a:pt x="2602" y="6213"/>
                  </a:cubicBezTo>
                  <a:cubicBezTo>
                    <a:pt x="2769" y="6079"/>
                    <a:pt x="2936" y="5913"/>
                    <a:pt x="3003" y="5746"/>
                  </a:cubicBezTo>
                  <a:cubicBezTo>
                    <a:pt x="3169" y="5379"/>
                    <a:pt x="3336" y="4945"/>
                    <a:pt x="3436" y="4545"/>
                  </a:cubicBezTo>
                  <a:cubicBezTo>
                    <a:pt x="3503" y="4311"/>
                    <a:pt x="3603" y="4111"/>
                    <a:pt x="3737" y="3911"/>
                  </a:cubicBezTo>
                  <a:cubicBezTo>
                    <a:pt x="3817" y="3751"/>
                    <a:pt x="3982" y="3634"/>
                    <a:pt x="4147" y="3542"/>
                  </a:cubicBezTo>
                  <a:close/>
                  <a:moveTo>
                    <a:pt x="2230" y="6359"/>
                  </a:moveTo>
                  <a:lnTo>
                    <a:pt x="2230" y="6359"/>
                  </a:lnTo>
                  <a:cubicBezTo>
                    <a:pt x="2158" y="6382"/>
                    <a:pt x="2082" y="6402"/>
                    <a:pt x="2002" y="6413"/>
                  </a:cubicBezTo>
                  <a:cubicBezTo>
                    <a:pt x="1829" y="6427"/>
                    <a:pt x="1662" y="6461"/>
                    <a:pt x="1496" y="6507"/>
                  </a:cubicBezTo>
                  <a:lnTo>
                    <a:pt x="1496" y="6507"/>
                  </a:lnTo>
                  <a:cubicBezTo>
                    <a:pt x="1636" y="6478"/>
                    <a:pt x="1781" y="6458"/>
                    <a:pt x="1935" y="6446"/>
                  </a:cubicBezTo>
                  <a:cubicBezTo>
                    <a:pt x="2035" y="6430"/>
                    <a:pt x="2134" y="6397"/>
                    <a:pt x="2230" y="6359"/>
                  </a:cubicBezTo>
                  <a:close/>
                  <a:moveTo>
                    <a:pt x="1496" y="6507"/>
                  </a:moveTo>
                  <a:cubicBezTo>
                    <a:pt x="1241" y="6559"/>
                    <a:pt x="1004" y="6639"/>
                    <a:pt x="768" y="6747"/>
                  </a:cubicBezTo>
                  <a:cubicBezTo>
                    <a:pt x="434" y="6947"/>
                    <a:pt x="167" y="7247"/>
                    <a:pt x="101" y="7614"/>
                  </a:cubicBezTo>
                  <a:cubicBezTo>
                    <a:pt x="1" y="7947"/>
                    <a:pt x="1" y="8314"/>
                    <a:pt x="67" y="8648"/>
                  </a:cubicBezTo>
                  <a:cubicBezTo>
                    <a:pt x="167" y="9315"/>
                    <a:pt x="301" y="9949"/>
                    <a:pt x="301" y="10616"/>
                  </a:cubicBezTo>
                  <a:cubicBezTo>
                    <a:pt x="267" y="10916"/>
                    <a:pt x="234" y="11216"/>
                    <a:pt x="167" y="11450"/>
                  </a:cubicBezTo>
                  <a:cubicBezTo>
                    <a:pt x="134" y="11717"/>
                    <a:pt x="167" y="11950"/>
                    <a:pt x="234" y="12217"/>
                  </a:cubicBezTo>
                  <a:cubicBezTo>
                    <a:pt x="267" y="12417"/>
                    <a:pt x="401" y="12617"/>
                    <a:pt x="568" y="12751"/>
                  </a:cubicBezTo>
                  <a:cubicBezTo>
                    <a:pt x="612" y="12787"/>
                    <a:pt x="657" y="12818"/>
                    <a:pt x="702" y="12845"/>
                  </a:cubicBezTo>
                  <a:lnTo>
                    <a:pt x="702" y="12845"/>
                  </a:lnTo>
                  <a:cubicBezTo>
                    <a:pt x="691" y="12836"/>
                    <a:pt x="679" y="12827"/>
                    <a:pt x="668" y="12818"/>
                  </a:cubicBezTo>
                  <a:cubicBezTo>
                    <a:pt x="501" y="12651"/>
                    <a:pt x="401" y="12451"/>
                    <a:pt x="334" y="12250"/>
                  </a:cubicBezTo>
                  <a:cubicBezTo>
                    <a:pt x="267" y="11984"/>
                    <a:pt x="267" y="11750"/>
                    <a:pt x="301" y="11483"/>
                  </a:cubicBezTo>
                  <a:cubicBezTo>
                    <a:pt x="301" y="11250"/>
                    <a:pt x="401" y="10950"/>
                    <a:pt x="401" y="10649"/>
                  </a:cubicBezTo>
                  <a:cubicBezTo>
                    <a:pt x="334" y="9982"/>
                    <a:pt x="267" y="9382"/>
                    <a:pt x="101" y="8748"/>
                  </a:cubicBezTo>
                  <a:cubicBezTo>
                    <a:pt x="67" y="8414"/>
                    <a:pt x="67" y="8047"/>
                    <a:pt x="134" y="7647"/>
                  </a:cubicBezTo>
                  <a:cubicBezTo>
                    <a:pt x="167" y="7447"/>
                    <a:pt x="267" y="7280"/>
                    <a:pt x="401" y="7113"/>
                  </a:cubicBezTo>
                  <a:cubicBezTo>
                    <a:pt x="501" y="6947"/>
                    <a:pt x="668" y="6813"/>
                    <a:pt x="834" y="6747"/>
                  </a:cubicBezTo>
                  <a:cubicBezTo>
                    <a:pt x="1062" y="6652"/>
                    <a:pt x="1278" y="6568"/>
                    <a:pt x="1496" y="6507"/>
                  </a:cubicBezTo>
                  <a:close/>
                  <a:moveTo>
                    <a:pt x="702" y="12845"/>
                  </a:moveTo>
                  <a:cubicBezTo>
                    <a:pt x="857" y="12964"/>
                    <a:pt x="1013" y="13053"/>
                    <a:pt x="1168" y="13084"/>
                  </a:cubicBezTo>
                  <a:cubicBezTo>
                    <a:pt x="1189" y="13090"/>
                    <a:pt x="1210" y="13096"/>
                    <a:pt x="1230" y="13102"/>
                  </a:cubicBezTo>
                  <a:lnTo>
                    <a:pt x="1230" y="13102"/>
                  </a:lnTo>
                  <a:lnTo>
                    <a:pt x="1068" y="12984"/>
                  </a:lnTo>
                  <a:cubicBezTo>
                    <a:pt x="946" y="12960"/>
                    <a:pt x="824" y="12918"/>
                    <a:pt x="702" y="12845"/>
                  </a:cubicBezTo>
                  <a:close/>
                  <a:moveTo>
                    <a:pt x="1230" y="13102"/>
                  </a:moveTo>
                  <a:lnTo>
                    <a:pt x="1435" y="13251"/>
                  </a:lnTo>
                  <a:cubicBezTo>
                    <a:pt x="1502" y="13318"/>
                    <a:pt x="1568" y="13418"/>
                    <a:pt x="1602" y="13551"/>
                  </a:cubicBezTo>
                  <a:cubicBezTo>
                    <a:pt x="1602" y="13618"/>
                    <a:pt x="1602" y="13718"/>
                    <a:pt x="1568" y="13785"/>
                  </a:cubicBezTo>
                  <a:cubicBezTo>
                    <a:pt x="1602" y="13752"/>
                    <a:pt x="1602" y="13651"/>
                    <a:pt x="1735" y="13551"/>
                  </a:cubicBezTo>
                  <a:cubicBezTo>
                    <a:pt x="1668" y="13451"/>
                    <a:pt x="1635" y="13351"/>
                    <a:pt x="1568" y="13285"/>
                  </a:cubicBezTo>
                  <a:cubicBezTo>
                    <a:pt x="1456" y="13200"/>
                    <a:pt x="1343" y="13139"/>
                    <a:pt x="1230" y="1310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4484200" y="1183100"/>
              <a:ext cx="492050" cy="266750"/>
            </a:xfrm>
            <a:custGeom>
              <a:avLst/>
              <a:gdLst/>
              <a:ahLst/>
              <a:cxnLst/>
              <a:rect l="l" t="t" r="r" b="b"/>
              <a:pathLst>
                <a:path w="19682" h="10670" extrusionOk="0">
                  <a:moveTo>
                    <a:pt x="16075" y="0"/>
                  </a:moveTo>
                  <a:cubicBezTo>
                    <a:pt x="15816" y="0"/>
                    <a:pt x="15559" y="30"/>
                    <a:pt x="15312" y="95"/>
                  </a:cubicBezTo>
                  <a:cubicBezTo>
                    <a:pt x="14978" y="228"/>
                    <a:pt x="14645" y="395"/>
                    <a:pt x="14311" y="562"/>
                  </a:cubicBezTo>
                  <a:cubicBezTo>
                    <a:pt x="13977" y="762"/>
                    <a:pt x="13610" y="895"/>
                    <a:pt x="13210" y="995"/>
                  </a:cubicBezTo>
                  <a:cubicBezTo>
                    <a:pt x="12810" y="995"/>
                    <a:pt x="12443" y="929"/>
                    <a:pt x="12043" y="762"/>
                  </a:cubicBezTo>
                  <a:cubicBezTo>
                    <a:pt x="11843" y="695"/>
                    <a:pt x="11642" y="662"/>
                    <a:pt x="11442" y="595"/>
                  </a:cubicBezTo>
                  <a:cubicBezTo>
                    <a:pt x="11374" y="585"/>
                    <a:pt x="11305" y="581"/>
                    <a:pt x="11238" y="581"/>
                  </a:cubicBezTo>
                  <a:cubicBezTo>
                    <a:pt x="11075" y="581"/>
                    <a:pt x="10917" y="605"/>
                    <a:pt x="10775" y="629"/>
                  </a:cubicBezTo>
                  <a:cubicBezTo>
                    <a:pt x="10542" y="729"/>
                    <a:pt x="10341" y="895"/>
                    <a:pt x="10208" y="1062"/>
                  </a:cubicBezTo>
                  <a:cubicBezTo>
                    <a:pt x="10041" y="1229"/>
                    <a:pt x="9975" y="1429"/>
                    <a:pt x="9808" y="1596"/>
                  </a:cubicBezTo>
                  <a:cubicBezTo>
                    <a:pt x="9674" y="1763"/>
                    <a:pt x="9541" y="1996"/>
                    <a:pt x="9374" y="2096"/>
                  </a:cubicBezTo>
                  <a:cubicBezTo>
                    <a:pt x="9207" y="2263"/>
                    <a:pt x="9007" y="2363"/>
                    <a:pt x="8807" y="2363"/>
                  </a:cubicBezTo>
                  <a:cubicBezTo>
                    <a:pt x="8764" y="2366"/>
                    <a:pt x="8722" y="2368"/>
                    <a:pt x="8680" y="2368"/>
                  </a:cubicBezTo>
                  <a:cubicBezTo>
                    <a:pt x="8308" y="2368"/>
                    <a:pt x="7972" y="2259"/>
                    <a:pt x="7600" y="2259"/>
                  </a:cubicBezTo>
                  <a:cubicBezTo>
                    <a:pt x="7558" y="2259"/>
                    <a:pt x="7516" y="2260"/>
                    <a:pt x="7473" y="2263"/>
                  </a:cubicBezTo>
                  <a:cubicBezTo>
                    <a:pt x="7206" y="2296"/>
                    <a:pt x="7006" y="2430"/>
                    <a:pt x="6872" y="2597"/>
                  </a:cubicBezTo>
                  <a:cubicBezTo>
                    <a:pt x="6772" y="2763"/>
                    <a:pt x="6672" y="2964"/>
                    <a:pt x="6605" y="3230"/>
                  </a:cubicBezTo>
                  <a:cubicBezTo>
                    <a:pt x="6505" y="3631"/>
                    <a:pt x="6439" y="4064"/>
                    <a:pt x="6205" y="4431"/>
                  </a:cubicBezTo>
                  <a:cubicBezTo>
                    <a:pt x="6138" y="4598"/>
                    <a:pt x="5972" y="4731"/>
                    <a:pt x="5805" y="4798"/>
                  </a:cubicBezTo>
                  <a:cubicBezTo>
                    <a:pt x="5638" y="4898"/>
                    <a:pt x="5438" y="4932"/>
                    <a:pt x="5204" y="4998"/>
                  </a:cubicBezTo>
                  <a:cubicBezTo>
                    <a:pt x="5004" y="5032"/>
                    <a:pt x="4838" y="5098"/>
                    <a:pt x="4637" y="5198"/>
                  </a:cubicBezTo>
                  <a:cubicBezTo>
                    <a:pt x="4471" y="5332"/>
                    <a:pt x="4337" y="5499"/>
                    <a:pt x="4270" y="5632"/>
                  </a:cubicBezTo>
                  <a:cubicBezTo>
                    <a:pt x="4104" y="5966"/>
                    <a:pt x="4104" y="6399"/>
                    <a:pt x="3937" y="6700"/>
                  </a:cubicBezTo>
                  <a:cubicBezTo>
                    <a:pt x="3770" y="7000"/>
                    <a:pt x="3470" y="7200"/>
                    <a:pt x="3136" y="7267"/>
                  </a:cubicBezTo>
                  <a:cubicBezTo>
                    <a:pt x="2836" y="7400"/>
                    <a:pt x="2503" y="7433"/>
                    <a:pt x="2269" y="7600"/>
                  </a:cubicBezTo>
                  <a:cubicBezTo>
                    <a:pt x="1769" y="7867"/>
                    <a:pt x="1335" y="8234"/>
                    <a:pt x="1102" y="8734"/>
                  </a:cubicBezTo>
                  <a:cubicBezTo>
                    <a:pt x="835" y="9168"/>
                    <a:pt x="635" y="9535"/>
                    <a:pt x="468" y="9802"/>
                  </a:cubicBezTo>
                  <a:cubicBezTo>
                    <a:pt x="301" y="10102"/>
                    <a:pt x="168" y="10369"/>
                    <a:pt x="101" y="10469"/>
                  </a:cubicBezTo>
                  <a:cubicBezTo>
                    <a:pt x="103" y="10473"/>
                    <a:pt x="105" y="10477"/>
                    <a:pt x="106" y="10482"/>
                  </a:cubicBezTo>
                  <a:lnTo>
                    <a:pt x="106" y="10482"/>
                  </a:lnTo>
                  <a:lnTo>
                    <a:pt x="134" y="10436"/>
                  </a:lnTo>
                  <a:lnTo>
                    <a:pt x="501" y="9768"/>
                  </a:lnTo>
                  <a:cubicBezTo>
                    <a:pt x="668" y="9502"/>
                    <a:pt x="868" y="9101"/>
                    <a:pt x="1135" y="8734"/>
                  </a:cubicBezTo>
                  <a:cubicBezTo>
                    <a:pt x="1402" y="8267"/>
                    <a:pt x="1802" y="7900"/>
                    <a:pt x="2302" y="7667"/>
                  </a:cubicBezTo>
                  <a:cubicBezTo>
                    <a:pt x="2536" y="7533"/>
                    <a:pt x="2869" y="7433"/>
                    <a:pt x="3170" y="7367"/>
                  </a:cubicBezTo>
                  <a:cubicBezTo>
                    <a:pt x="3336" y="7333"/>
                    <a:pt x="3503" y="7233"/>
                    <a:pt x="3637" y="7167"/>
                  </a:cubicBezTo>
                  <a:cubicBezTo>
                    <a:pt x="3803" y="7033"/>
                    <a:pt x="3937" y="6900"/>
                    <a:pt x="4004" y="6733"/>
                  </a:cubicBezTo>
                  <a:cubicBezTo>
                    <a:pt x="4170" y="6399"/>
                    <a:pt x="4204" y="6032"/>
                    <a:pt x="4371" y="5699"/>
                  </a:cubicBezTo>
                  <a:cubicBezTo>
                    <a:pt x="4471" y="5532"/>
                    <a:pt x="4604" y="5365"/>
                    <a:pt x="4704" y="5265"/>
                  </a:cubicBezTo>
                  <a:cubicBezTo>
                    <a:pt x="4871" y="5198"/>
                    <a:pt x="5038" y="5098"/>
                    <a:pt x="5271" y="5065"/>
                  </a:cubicBezTo>
                  <a:cubicBezTo>
                    <a:pt x="5471" y="5032"/>
                    <a:pt x="5638" y="4998"/>
                    <a:pt x="5838" y="4898"/>
                  </a:cubicBezTo>
                  <a:cubicBezTo>
                    <a:pt x="6038" y="4832"/>
                    <a:pt x="6205" y="4665"/>
                    <a:pt x="6305" y="4498"/>
                  </a:cubicBezTo>
                  <a:cubicBezTo>
                    <a:pt x="6472" y="4098"/>
                    <a:pt x="6605" y="3697"/>
                    <a:pt x="6672" y="3264"/>
                  </a:cubicBezTo>
                  <a:cubicBezTo>
                    <a:pt x="6706" y="3064"/>
                    <a:pt x="6806" y="2863"/>
                    <a:pt x="6939" y="2697"/>
                  </a:cubicBezTo>
                  <a:cubicBezTo>
                    <a:pt x="7039" y="2530"/>
                    <a:pt x="7273" y="2430"/>
                    <a:pt x="7473" y="2396"/>
                  </a:cubicBezTo>
                  <a:cubicBezTo>
                    <a:pt x="7509" y="2393"/>
                    <a:pt x="7547" y="2392"/>
                    <a:pt x="7585" y="2392"/>
                  </a:cubicBezTo>
                  <a:cubicBezTo>
                    <a:pt x="7921" y="2392"/>
                    <a:pt x="8298" y="2501"/>
                    <a:pt x="8679" y="2501"/>
                  </a:cubicBezTo>
                  <a:cubicBezTo>
                    <a:pt x="8721" y="2501"/>
                    <a:pt x="8764" y="2500"/>
                    <a:pt x="8807" y="2497"/>
                  </a:cubicBezTo>
                  <a:cubicBezTo>
                    <a:pt x="9041" y="2430"/>
                    <a:pt x="9274" y="2363"/>
                    <a:pt x="9441" y="2196"/>
                  </a:cubicBezTo>
                  <a:cubicBezTo>
                    <a:pt x="9608" y="2030"/>
                    <a:pt x="9774" y="1863"/>
                    <a:pt x="9874" y="1663"/>
                  </a:cubicBezTo>
                  <a:cubicBezTo>
                    <a:pt x="10008" y="1462"/>
                    <a:pt x="10141" y="1262"/>
                    <a:pt x="10308" y="1096"/>
                  </a:cubicBezTo>
                  <a:cubicBezTo>
                    <a:pt x="10442" y="929"/>
                    <a:pt x="10608" y="829"/>
                    <a:pt x="10808" y="729"/>
                  </a:cubicBezTo>
                  <a:cubicBezTo>
                    <a:pt x="10974" y="687"/>
                    <a:pt x="11146" y="663"/>
                    <a:pt x="11316" y="663"/>
                  </a:cubicBezTo>
                  <a:cubicBezTo>
                    <a:pt x="11557" y="663"/>
                    <a:pt x="11794" y="711"/>
                    <a:pt x="12009" y="829"/>
                  </a:cubicBezTo>
                  <a:cubicBezTo>
                    <a:pt x="12376" y="995"/>
                    <a:pt x="12810" y="1029"/>
                    <a:pt x="13210" y="1029"/>
                  </a:cubicBezTo>
                  <a:cubicBezTo>
                    <a:pt x="13610" y="929"/>
                    <a:pt x="13977" y="829"/>
                    <a:pt x="14311" y="595"/>
                  </a:cubicBezTo>
                  <a:cubicBezTo>
                    <a:pt x="14611" y="428"/>
                    <a:pt x="14945" y="262"/>
                    <a:pt x="15312" y="162"/>
                  </a:cubicBezTo>
                  <a:cubicBezTo>
                    <a:pt x="15586" y="89"/>
                    <a:pt x="15866" y="55"/>
                    <a:pt x="16144" y="55"/>
                  </a:cubicBezTo>
                  <a:cubicBezTo>
                    <a:pt x="16510" y="55"/>
                    <a:pt x="16872" y="115"/>
                    <a:pt x="17213" y="228"/>
                  </a:cubicBezTo>
                  <a:cubicBezTo>
                    <a:pt x="17713" y="395"/>
                    <a:pt x="18180" y="695"/>
                    <a:pt x="18614" y="1062"/>
                  </a:cubicBezTo>
                  <a:cubicBezTo>
                    <a:pt x="18881" y="1362"/>
                    <a:pt x="19148" y="1696"/>
                    <a:pt x="19315" y="2063"/>
                  </a:cubicBezTo>
                  <a:cubicBezTo>
                    <a:pt x="19448" y="2330"/>
                    <a:pt x="19515" y="2530"/>
                    <a:pt x="19615" y="2763"/>
                  </a:cubicBezTo>
                  <a:cubicBezTo>
                    <a:pt x="19648" y="2863"/>
                    <a:pt x="19648" y="2897"/>
                    <a:pt x="19648" y="2997"/>
                  </a:cubicBezTo>
                  <a:lnTo>
                    <a:pt x="19681" y="3064"/>
                  </a:lnTo>
                  <a:lnTo>
                    <a:pt x="19681" y="2997"/>
                  </a:lnTo>
                  <a:cubicBezTo>
                    <a:pt x="19681" y="2930"/>
                    <a:pt x="19648" y="2863"/>
                    <a:pt x="19648" y="2763"/>
                  </a:cubicBezTo>
                  <a:lnTo>
                    <a:pt x="19381" y="2030"/>
                  </a:lnTo>
                  <a:cubicBezTo>
                    <a:pt x="19214" y="1663"/>
                    <a:pt x="18981" y="1329"/>
                    <a:pt x="18681" y="1029"/>
                  </a:cubicBezTo>
                  <a:cubicBezTo>
                    <a:pt x="18280" y="662"/>
                    <a:pt x="17813" y="362"/>
                    <a:pt x="17280" y="195"/>
                  </a:cubicBezTo>
                  <a:cubicBezTo>
                    <a:pt x="16893" y="73"/>
                    <a:pt x="16481" y="0"/>
                    <a:pt x="16075" y="0"/>
                  </a:cubicBezTo>
                  <a:close/>
                  <a:moveTo>
                    <a:pt x="106" y="10482"/>
                  </a:moveTo>
                  <a:lnTo>
                    <a:pt x="34" y="10602"/>
                  </a:lnTo>
                  <a:lnTo>
                    <a:pt x="1" y="10669"/>
                  </a:lnTo>
                  <a:cubicBezTo>
                    <a:pt x="94" y="10607"/>
                    <a:pt x="130" y="10544"/>
                    <a:pt x="106" y="1048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530900" y="1371425"/>
              <a:ext cx="177650" cy="452550"/>
            </a:xfrm>
            <a:custGeom>
              <a:avLst/>
              <a:gdLst/>
              <a:ahLst/>
              <a:cxnLst/>
              <a:rect l="l" t="t" r="r" b="b"/>
              <a:pathLst>
                <a:path w="7106" h="18102" extrusionOk="0">
                  <a:moveTo>
                    <a:pt x="1802" y="0"/>
                  </a:moveTo>
                  <a:cubicBezTo>
                    <a:pt x="1785" y="0"/>
                    <a:pt x="1752" y="0"/>
                    <a:pt x="1719" y="5"/>
                  </a:cubicBezTo>
                  <a:cubicBezTo>
                    <a:pt x="1760" y="0"/>
                    <a:pt x="1802" y="0"/>
                    <a:pt x="1835" y="0"/>
                  </a:cubicBezTo>
                  <a:close/>
                  <a:moveTo>
                    <a:pt x="1719" y="5"/>
                  </a:moveTo>
                  <a:cubicBezTo>
                    <a:pt x="1677" y="9"/>
                    <a:pt x="1635" y="17"/>
                    <a:pt x="1602" y="34"/>
                  </a:cubicBezTo>
                  <a:cubicBezTo>
                    <a:pt x="1368" y="167"/>
                    <a:pt x="1268" y="367"/>
                    <a:pt x="1268" y="568"/>
                  </a:cubicBezTo>
                  <a:cubicBezTo>
                    <a:pt x="1302" y="367"/>
                    <a:pt x="1435" y="167"/>
                    <a:pt x="1635" y="34"/>
                  </a:cubicBezTo>
                  <a:cubicBezTo>
                    <a:pt x="1652" y="17"/>
                    <a:pt x="1685" y="9"/>
                    <a:pt x="1719" y="5"/>
                  </a:cubicBezTo>
                  <a:close/>
                  <a:moveTo>
                    <a:pt x="1268" y="572"/>
                  </a:moveTo>
                  <a:cubicBezTo>
                    <a:pt x="1268" y="737"/>
                    <a:pt x="1269" y="902"/>
                    <a:pt x="1302" y="1068"/>
                  </a:cubicBezTo>
                  <a:cubicBezTo>
                    <a:pt x="1335" y="1235"/>
                    <a:pt x="1335" y="1468"/>
                    <a:pt x="1335" y="1635"/>
                  </a:cubicBezTo>
                  <a:cubicBezTo>
                    <a:pt x="1335" y="1401"/>
                    <a:pt x="1335" y="1235"/>
                    <a:pt x="1302" y="1035"/>
                  </a:cubicBezTo>
                  <a:cubicBezTo>
                    <a:pt x="1269" y="869"/>
                    <a:pt x="1268" y="704"/>
                    <a:pt x="1268" y="572"/>
                  </a:cubicBezTo>
                  <a:close/>
                  <a:moveTo>
                    <a:pt x="1335" y="1635"/>
                  </a:moveTo>
                  <a:lnTo>
                    <a:pt x="1335" y="1635"/>
                  </a:lnTo>
                  <a:cubicBezTo>
                    <a:pt x="1331" y="1658"/>
                    <a:pt x="1327" y="1682"/>
                    <a:pt x="1322" y="1705"/>
                  </a:cubicBezTo>
                  <a:lnTo>
                    <a:pt x="1322" y="1705"/>
                  </a:lnTo>
                  <a:cubicBezTo>
                    <a:pt x="1327" y="1682"/>
                    <a:pt x="1332" y="1659"/>
                    <a:pt x="1335" y="1635"/>
                  </a:cubicBezTo>
                  <a:close/>
                  <a:moveTo>
                    <a:pt x="1322" y="1705"/>
                  </a:moveTo>
                  <a:lnTo>
                    <a:pt x="1322" y="1705"/>
                  </a:lnTo>
                  <a:cubicBezTo>
                    <a:pt x="1275" y="1909"/>
                    <a:pt x="1158" y="2085"/>
                    <a:pt x="1068" y="2235"/>
                  </a:cubicBezTo>
                  <a:cubicBezTo>
                    <a:pt x="868" y="2402"/>
                    <a:pt x="735" y="2636"/>
                    <a:pt x="601" y="2836"/>
                  </a:cubicBezTo>
                  <a:cubicBezTo>
                    <a:pt x="434" y="3036"/>
                    <a:pt x="368" y="3336"/>
                    <a:pt x="468" y="3570"/>
                  </a:cubicBezTo>
                  <a:cubicBezTo>
                    <a:pt x="534" y="3870"/>
                    <a:pt x="735" y="4137"/>
                    <a:pt x="801" y="4404"/>
                  </a:cubicBezTo>
                  <a:cubicBezTo>
                    <a:pt x="835" y="4704"/>
                    <a:pt x="801" y="5037"/>
                    <a:pt x="635" y="5338"/>
                  </a:cubicBezTo>
                  <a:cubicBezTo>
                    <a:pt x="468" y="5638"/>
                    <a:pt x="268" y="5905"/>
                    <a:pt x="134" y="6205"/>
                  </a:cubicBezTo>
                  <a:cubicBezTo>
                    <a:pt x="67" y="6372"/>
                    <a:pt x="1" y="6538"/>
                    <a:pt x="1" y="6705"/>
                  </a:cubicBezTo>
                  <a:cubicBezTo>
                    <a:pt x="1" y="6872"/>
                    <a:pt x="34" y="7039"/>
                    <a:pt x="101" y="7206"/>
                  </a:cubicBezTo>
                  <a:cubicBezTo>
                    <a:pt x="268" y="7539"/>
                    <a:pt x="434" y="7873"/>
                    <a:pt x="635" y="8173"/>
                  </a:cubicBezTo>
                  <a:cubicBezTo>
                    <a:pt x="768" y="8306"/>
                    <a:pt x="835" y="8507"/>
                    <a:pt x="901" y="8673"/>
                  </a:cubicBezTo>
                  <a:cubicBezTo>
                    <a:pt x="903" y="8677"/>
                    <a:pt x="905" y="8681"/>
                    <a:pt x="906" y="8685"/>
                  </a:cubicBezTo>
                  <a:lnTo>
                    <a:pt x="906" y="8685"/>
                  </a:lnTo>
                  <a:cubicBezTo>
                    <a:pt x="865" y="8503"/>
                    <a:pt x="789" y="8329"/>
                    <a:pt x="668" y="8173"/>
                  </a:cubicBezTo>
                  <a:cubicBezTo>
                    <a:pt x="468" y="7873"/>
                    <a:pt x="301" y="7539"/>
                    <a:pt x="134" y="7206"/>
                  </a:cubicBezTo>
                  <a:cubicBezTo>
                    <a:pt x="67" y="7039"/>
                    <a:pt x="67" y="6839"/>
                    <a:pt x="67" y="6672"/>
                  </a:cubicBezTo>
                  <a:cubicBezTo>
                    <a:pt x="67" y="6505"/>
                    <a:pt x="101" y="6338"/>
                    <a:pt x="168" y="6172"/>
                  </a:cubicBezTo>
                  <a:cubicBezTo>
                    <a:pt x="334" y="5838"/>
                    <a:pt x="501" y="5571"/>
                    <a:pt x="668" y="5304"/>
                  </a:cubicBezTo>
                  <a:cubicBezTo>
                    <a:pt x="835" y="5037"/>
                    <a:pt x="935" y="4704"/>
                    <a:pt x="835" y="4404"/>
                  </a:cubicBezTo>
                  <a:cubicBezTo>
                    <a:pt x="768" y="4137"/>
                    <a:pt x="601" y="3870"/>
                    <a:pt x="501" y="3570"/>
                  </a:cubicBezTo>
                  <a:cubicBezTo>
                    <a:pt x="434" y="3336"/>
                    <a:pt x="468" y="3036"/>
                    <a:pt x="635" y="2802"/>
                  </a:cubicBezTo>
                  <a:cubicBezTo>
                    <a:pt x="768" y="2569"/>
                    <a:pt x="968" y="2369"/>
                    <a:pt x="1102" y="2202"/>
                  </a:cubicBezTo>
                  <a:cubicBezTo>
                    <a:pt x="1219" y="2055"/>
                    <a:pt x="1285" y="1881"/>
                    <a:pt x="1322" y="1705"/>
                  </a:cubicBezTo>
                  <a:close/>
                  <a:moveTo>
                    <a:pt x="906" y="8685"/>
                  </a:moveTo>
                  <a:cubicBezTo>
                    <a:pt x="944" y="8854"/>
                    <a:pt x="951" y="9031"/>
                    <a:pt x="935" y="9207"/>
                  </a:cubicBezTo>
                  <a:cubicBezTo>
                    <a:pt x="801" y="9574"/>
                    <a:pt x="635" y="9908"/>
                    <a:pt x="468" y="10241"/>
                  </a:cubicBezTo>
                  <a:cubicBezTo>
                    <a:pt x="422" y="10356"/>
                    <a:pt x="376" y="10501"/>
                    <a:pt x="341" y="10646"/>
                  </a:cubicBezTo>
                  <a:lnTo>
                    <a:pt x="341" y="10646"/>
                  </a:lnTo>
                  <a:cubicBezTo>
                    <a:pt x="376" y="10540"/>
                    <a:pt x="428" y="10441"/>
                    <a:pt x="468" y="10341"/>
                  </a:cubicBezTo>
                  <a:cubicBezTo>
                    <a:pt x="668" y="10008"/>
                    <a:pt x="835" y="9641"/>
                    <a:pt x="935" y="9240"/>
                  </a:cubicBezTo>
                  <a:cubicBezTo>
                    <a:pt x="967" y="9045"/>
                    <a:pt x="968" y="8850"/>
                    <a:pt x="906" y="8685"/>
                  </a:cubicBezTo>
                  <a:close/>
                  <a:moveTo>
                    <a:pt x="341" y="10646"/>
                  </a:moveTo>
                  <a:cubicBezTo>
                    <a:pt x="321" y="10706"/>
                    <a:pt x="307" y="10768"/>
                    <a:pt x="302" y="10833"/>
                  </a:cubicBezTo>
                  <a:lnTo>
                    <a:pt x="302" y="10833"/>
                  </a:lnTo>
                  <a:cubicBezTo>
                    <a:pt x="313" y="10773"/>
                    <a:pt x="326" y="10710"/>
                    <a:pt x="341" y="10646"/>
                  </a:cubicBezTo>
                  <a:close/>
                  <a:moveTo>
                    <a:pt x="302" y="10833"/>
                  </a:moveTo>
                  <a:cubicBezTo>
                    <a:pt x="302" y="10836"/>
                    <a:pt x="301" y="10839"/>
                    <a:pt x="301" y="10842"/>
                  </a:cubicBezTo>
                  <a:cubicBezTo>
                    <a:pt x="301" y="10849"/>
                    <a:pt x="301" y="10856"/>
                    <a:pt x="301" y="10863"/>
                  </a:cubicBezTo>
                  <a:lnTo>
                    <a:pt x="301" y="10863"/>
                  </a:lnTo>
                  <a:cubicBezTo>
                    <a:pt x="301" y="10853"/>
                    <a:pt x="302" y="10843"/>
                    <a:pt x="302" y="10833"/>
                  </a:cubicBezTo>
                  <a:close/>
                  <a:moveTo>
                    <a:pt x="301" y="10863"/>
                  </a:moveTo>
                  <a:cubicBezTo>
                    <a:pt x="301" y="10867"/>
                    <a:pt x="301" y="10871"/>
                    <a:pt x="301" y="10875"/>
                  </a:cubicBezTo>
                  <a:cubicBezTo>
                    <a:pt x="268" y="11042"/>
                    <a:pt x="301" y="11242"/>
                    <a:pt x="401" y="11409"/>
                  </a:cubicBezTo>
                  <a:cubicBezTo>
                    <a:pt x="568" y="11742"/>
                    <a:pt x="768" y="12076"/>
                    <a:pt x="1001" y="12376"/>
                  </a:cubicBezTo>
                  <a:cubicBezTo>
                    <a:pt x="1235" y="12676"/>
                    <a:pt x="1435" y="13010"/>
                    <a:pt x="1502" y="13377"/>
                  </a:cubicBezTo>
                  <a:cubicBezTo>
                    <a:pt x="1569" y="13710"/>
                    <a:pt x="1635" y="14044"/>
                    <a:pt x="1769" y="14377"/>
                  </a:cubicBezTo>
                  <a:cubicBezTo>
                    <a:pt x="1802" y="14544"/>
                    <a:pt x="1902" y="14678"/>
                    <a:pt x="2002" y="14811"/>
                  </a:cubicBezTo>
                  <a:cubicBezTo>
                    <a:pt x="2136" y="14911"/>
                    <a:pt x="2269" y="15011"/>
                    <a:pt x="2436" y="15045"/>
                  </a:cubicBezTo>
                  <a:cubicBezTo>
                    <a:pt x="2603" y="15145"/>
                    <a:pt x="2769" y="15178"/>
                    <a:pt x="2903" y="15245"/>
                  </a:cubicBezTo>
                  <a:cubicBezTo>
                    <a:pt x="3003" y="15345"/>
                    <a:pt x="3136" y="15411"/>
                    <a:pt x="3270" y="15545"/>
                  </a:cubicBezTo>
                  <a:cubicBezTo>
                    <a:pt x="3470" y="15812"/>
                    <a:pt x="3637" y="16045"/>
                    <a:pt x="3770" y="16312"/>
                  </a:cubicBezTo>
                  <a:cubicBezTo>
                    <a:pt x="3637" y="16012"/>
                    <a:pt x="3503" y="15745"/>
                    <a:pt x="3303" y="15545"/>
                  </a:cubicBezTo>
                  <a:cubicBezTo>
                    <a:pt x="3170" y="15411"/>
                    <a:pt x="3070" y="15345"/>
                    <a:pt x="2936" y="15245"/>
                  </a:cubicBezTo>
                  <a:cubicBezTo>
                    <a:pt x="2803" y="15178"/>
                    <a:pt x="2669" y="15078"/>
                    <a:pt x="2503" y="15045"/>
                  </a:cubicBezTo>
                  <a:cubicBezTo>
                    <a:pt x="2402" y="15011"/>
                    <a:pt x="2236" y="14911"/>
                    <a:pt x="2102" y="14811"/>
                  </a:cubicBezTo>
                  <a:cubicBezTo>
                    <a:pt x="1969" y="14678"/>
                    <a:pt x="1902" y="14544"/>
                    <a:pt x="1802" y="14377"/>
                  </a:cubicBezTo>
                  <a:cubicBezTo>
                    <a:pt x="1735" y="14044"/>
                    <a:pt x="1635" y="13677"/>
                    <a:pt x="1569" y="13343"/>
                  </a:cubicBezTo>
                  <a:cubicBezTo>
                    <a:pt x="1468" y="13010"/>
                    <a:pt x="1268" y="12676"/>
                    <a:pt x="1068" y="12376"/>
                  </a:cubicBezTo>
                  <a:cubicBezTo>
                    <a:pt x="801" y="12076"/>
                    <a:pt x="601" y="11742"/>
                    <a:pt x="434" y="11409"/>
                  </a:cubicBezTo>
                  <a:cubicBezTo>
                    <a:pt x="338" y="11248"/>
                    <a:pt x="303" y="11056"/>
                    <a:pt x="301" y="10863"/>
                  </a:cubicBezTo>
                  <a:close/>
                  <a:moveTo>
                    <a:pt x="7106" y="17880"/>
                  </a:moveTo>
                  <a:cubicBezTo>
                    <a:pt x="7028" y="17906"/>
                    <a:pt x="6990" y="17912"/>
                    <a:pt x="6946" y="17945"/>
                  </a:cubicBezTo>
                  <a:lnTo>
                    <a:pt x="6946" y="17945"/>
                  </a:lnTo>
                  <a:cubicBezTo>
                    <a:pt x="6999" y="17925"/>
                    <a:pt x="7052" y="17904"/>
                    <a:pt x="7106" y="17880"/>
                  </a:cubicBezTo>
                  <a:close/>
                  <a:moveTo>
                    <a:pt x="6946" y="17945"/>
                  </a:moveTo>
                  <a:lnTo>
                    <a:pt x="6946" y="17945"/>
                  </a:lnTo>
                  <a:cubicBezTo>
                    <a:pt x="6700" y="18035"/>
                    <a:pt x="6458" y="18080"/>
                    <a:pt x="6239" y="18080"/>
                  </a:cubicBezTo>
                  <a:cubicBezTo>
                    <a:pt x="6439" y="18080"/>
                    <a:pt x="6672" y="18047"/>
                    <a:pt x="6906" y="17980"/>
                  </a:cubicBezTo>
                  <a:cubicBezTo>
                    <a:pt x="6920" y="17965"/>
                    <a:pt x="6933" y="17954"/>
                    <a:pt x="6946" y="17945"/>
                  </a:cubicBezTo>
                  <a:close/>
                  <a:moveTo>
                    <a:pt x="4137" y="17013"/>
                  </a:moveTo>
                  <a:lnTo>
                    <a:pt x="4137" y="17013"/>
                  </a:lnTo>
                  <a:cubicBezTo>
                    <a:pt x="4404" y="17413"/>
                    <a:pt x="4771" y="17746"/>
                    <a:pt x="5171" y="17913"/>
                  </a:cubicBezTo>
                  <a:cubicBezTo>
                    <a:pt x="5432" y="18017"/>
                    <a:pt x="5692" y="18101"/>
                    <a:pt x="5984" y="18101"/>
                  </a:cubicBezTo>
                  <a:cubicBezTo>
                    <a:pt x="6066" y="18101"/>
                    <a:pt x="6151" y="18095"/>
                    <a:pt x="6239" y="18080"/>
                  </a:cubicBezTo>
                  <a:cubicBezTo>
                    <a:pt x="5905" y="18080"/>
                    <a:pt x="5505" y="18047"/>
                    <a:pt x="5171" y="17880"/>
                  </a:cubicBezTo>
                  <a:cubicBezTo>
                    <a:pt x="4771" y="17713"/>
                    <a:pt x="4404" y="17380"/>
                    <a:pt x="4137" y="1701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5027100" y="1176950"/>
              <a:ext cx="421200" cy="442175"/>
            </a:xfrm>
            <a:custGeom>
              <a:avLst/>
              <a:gdLst/>
              <a:ahLst/>
              <a:cxnLst/>
              <a:rect l="l" t="t" r="r" b="b"/>
              <a:pathLst>
                <a:path w="16848" h="17687" extrusionOk="0">
                  <a:moveTo>
                    <a:pt x="2501" y="1"/>
                  </a:moveTo>
                  <a:cubicBezTo>
                    <a:pt x="2109" y="1"/>
                    <a:pt x="1680" y="99"/>
                    <a:pt x="1301" y="274"/>
                  </a:cubicBezTo>
                  <a:cubicBezTo>
                    <a:pt x="968" y="441"/>
                    <a:pt x="734" y="641"/>
                    <a:pt x="467" y="908"/>
                  </a:cubicBezTo>
                  <a:cubicBezTo>
                    <a:pt x="300" y="1075"/>
                    <a:pt x="167" y="1241"/>
                    <a:pt x="100" y="1442"/>
                  </a:cubicBezTo>
                  <a:cubicBezTo>
                    <a:pt x="67" y="1508"/>
                    <a:pt x="0" y="1575"/>
                    <a:pt x="0" y="1642"/>
                  </a:cubicBezTo>
                  <a:cubicBezTo>
                    <a:pt x="0" y="1642"/>
                    <a:pt x="67" y="1575"/>
                    <a:pt x="134" y="1442"/>
                  </a:cubicBezTo>
                  <a:cubicBezTo>
                    <a:pt x="267" y="1275"/>
                    <a:pt x="401" y="1075"/>
                    <a:pt x="501" y="941"/>
                  </a:cubicBezTo>
                  <a:cubicBezTo>
                    <a:pt x="767" y="674"/>
                    <a:pt x="1001" y="474"/>
                    <a:pt x="1335" y="341"/>
                  </a:cubicBezTo>
                  <a:cubicBezTo>
                    <a:pt x="1687" y="165"/>
                    <a:pt x="2067" y="82"/>
                    <a:pt x="2450" y="82"/>
                  </a:cubicBezTo>
                  <a:cubicBezTo>
                    <a:pt x="2793" y="82"/>
                    <a:pt x="3139" y="148"/>
                    <a:pt x="3469" y="274"/>
                  </a:cubicBezTo>
                  <a:cubicBezTo>
                    <a:pt x="3770" y="341"/>
                    <a:pt x="4003" y="508"/>
                    <a:pt x="4270" y="674"/>
                  </a:cubicBezTo>
                  <a:cubicBezTo>
                    <a:pt x="4503" y="908"/>
                    <a:pt x="4804" y="1075"/>
                    <a:pt x="5104" y="1175"/>
                  </a:cubicBezTo>
                  <a:cubicBezTo>
                    <a:pt x="5271" y="1241"/>
                    <a:pt x="5437" y="1275"/>
                    <a:pt x="5604" y="1275"/>
                  </a:cubicBezTo>
                  <a:cubicBezTo>
                    <a:pt x="5771" y="1275"/>
                    <a:pt x="5938" y="1241"/>
                    <a:pt x="6138" y="1175"/>
                  </a:cubicBezTo>
                  <a:cubicBezTo>
                    <a:pt x="6472" y="1075"/>
                    <a:pt x="6838" y="1008"/>
                    <a:pt x="7172" y="975"/>
                  </a:cubicBezTo>
                  <a:cubicBezTo>
                    <a:pt x="7572" y="975"/>
                    <a:pt x="7939" y="1108"/>
                    <a:pt x="8273" y="1275"/>
                  </a:cubicBezTo>
                  <a:cubicBezTo>
                    <a:pt x="8973" y="1675"/>
                    <a:pt x="9407" y="2442"/>
                    <a:pt x="9340" y="3276"/>
                  </a:cubicBezTo>
                  <a:lnTo>
                    <a:pt x="9340" y="3310"/>
                  </a:lnTo>
                  <a:lnTo>
                    <a:pt x="9407" y="3310"/>
                  </a:lnTo>
                  <a:cubicBezTo>
                    <a:pt x="10107" y="3310"/>
                    <a:pt x="10808" y="3410"/>
                    <a:pt x="11508" y="3576"/>
                  </a:cubicBezTo>
                  <a:cubicBezTo>
                    <a:pt x="12276" y="3743"/>
                    <a:pt x="12943" y="4077"/>
                    <a:pt x="13510" y="4577"/>
                  </a:cubicBezTo>
                  <a:cubicBezTo>
                    <a:pt x="13743" y="4744"/>
                    <a:pt x="13910" y="4944"/>
                    <a:pt x="14010" y="5144"/>
                  </a:cubicBezTo>
                  <a:cubicBezTo>
                    <a:pt x="14144" y="5344"/>
                    <a:pt x="14244" y="5611"/>
                    <a:pt x="14277" y="5845"/>
                  </a:cubicBezTo>
                  <a:cubicBezTo>
                    <a:pt x="14310" y="6112"/>
                    <a:pt x="14310" y="6345"/>
                    <a:pt x="14277" y="6612"/>
                  </a:cubicBezTo>
                  <a:cubicBezTo>
                    <a:pt x="14248" y="6816"/>
                    <a:pt x="14142" y="7020"/>
                    <a:pt x="14005" y="7180"/>
                  </a:cubicBezTo>
                  <a:lnTo>
                    <a:pt x="14005" y="7180"/>
                  </a:lnTo>
                  <a:cubicBezTo>
                    <a:pt x="13996" y="7179"/>
                    <a:pt x="13986" y="7179"/>
                    <a:pt x="13977" y="7179"/>
                  </a:cubicBezTo>
                  <a:lnTo>
                    <a:pt x="13985" y="7202"/>
                  </a:lnTo>
                  <a:lnTo>
                    <a:pt x="13985" y="7202"/>
                  </a:lnTo>
                  <a:cubicBezTo>
                    <a:pt x="13971" y="7217"/>
                    <a:pt x="13958" y="7232"/>
                    <a:pt x="13944" y="7246"/>
                  </a:cubicBezTo>
                  <a:lnTo>
                    <a:pt x="13910" y="7279"/>
                  </a:lnTo>
                  <a:lnTo>
                    <a:pt x="13977" y="7312"/>
                  </a:lnTo>
                  <a:cubicBezTo>
                    <a:pt x="15611" y="7779"/>
                    <a:pt x="16579" y="9481"/>
                    <a:pt x="16112" y="11115"/>
                  </a:cubicBezTo>
                  <a:cubicBezTo>
                    <a:pt x="16078" y="11182"/>
                    <a:pt x="16078" y="11282"/>
                    <a:pt x="16012" y="11415"/>
                  </a:cubicBezTo>
                  <a:cubicBezTo>
                    <a:pt x="15912" y="11782"/>
                    <a:pt x="15645" y="12116"/>
                    <a:pt x="15511" y="12449"/>
                  </a:cubicBezTo>
                  <a:cubicBezTo>
                    <a:pt x="15345" y="12783"/>
                    <a:pt x="15311" y="13150"/>
                    <a:pt x="15411" y="13517"/>
                  </a:cubicBezTo>
                  <a:cubicBezTo>
                    <a:pt x="15511" y="13850"/>
                    <a:pt x="15745" y="14117"/>
                    <a:pt x="15978" y="14351"/>
                  </a:cubicBezTo>
                  <a:cubicBezTo>
                    <a:pt x="16178" y="14551"/>
                    <a:pt x="16412" y="14818"/>
                    <a:pt x="16579" y="15051"/>
                  </a:cubicBezTo>
                  <a:cubicBezTo>
                    <a:pt x="16736" y="15327"/>
                    <a:pt x="16824" y="15638"/>
                    <a:pt x="16835" y="15943"/>
                  </a:cubicBezTo>
                  <a:lnTo>
                    <a:pt x="16835" y="15943"/>
                  </a:lnTo>
                  <a:cubicBezTo>
                    <a:pt x="16848" y="15580"/>
                    <a:pt x="16759" y="15211"/>
                    <a:pt x="16579" y="14918"/>
                  </a:cubicBezTo>
                  <a:cubicBezTo>
                    <a:pt x="16412" y="14651"/>
                    <a:pt x="16178" y="14418"/>
                    <a:pt x="15978" y="14184"/>
                  </a:cubicBezTo>
                  <a:cubicBezTo>
                    <a:pt x="15745" y="13984"/>
                    <a:pt x="15578" y="13684"/>
                    <a:pt x="15445" y="13417"/>
                  </a:cubicBezTo>
                  <a:cubicBezTo>
                    <a:pt x="15345" y="13083"/>
                    <a:pt x="15411" y="12683"/>
                    <a:pt x="15578" y="12416"/>
                  </a:cubicBezTo>
                  <a:cubicBezTo>
                    <a:pt x="15745" y="12083"/>
                    <a:pt x="15945" y="11749"/>
                    <a:pt x="16078" y="11349"/>
                  </a:cubicBezTo>
                  <a:cubicBezTo>
                    <a:pt x="16679" y="9748"/>
                    <a:pt x="15912" y="7913"/>
                    <a:pt x="14277" y="7279"/>
                  </a:cubicBezTo>
                  <a:cubicBezTo>
                    <a:pt x="14206" y="7255"/>
                    <a:pt x="14152" y="7215"/>
                    <a:pt x="14078" y="7193"/>
                  </a:cubicBezTo>
                  <a:lnTo>
                    <a:pt x="14078" y="7193"/>
                  </a:lnTo>
                  <a:cubicBezTo>
                    <a:pt x="14212" y="7014"/>
                    <a:pt x="14315" y="6813"/>
                    <a:pt x="14344" y="6612"/>
                  </a:cubicBezTo>
                  <a:cubicBezTo>
                    <a:pt x="14411" y="6345"/>
                    <a:pt x="14411" y="6112"/>
                    <a:pt x="14344" y="5845"/>
                  </a:cubicBezTo>
                  <a:cubicBezTo>
                    <a:pt x="14310" y="5611"/>
                    <a:pt x="14244" y="5344"/>
                    <a:pt x="14110" y="5111"/>
                  </a:cubicBezTo>
                  <a:cubicBezTo>
                    <a:pt x="13977" y="4911"/>
                    <a:pt x="13810" y="4677"/>
                    <a:pt x="13610" y="4477"/>
                  </a:cubicBezTo>
                  <a:cubicBezTo>
                    <a:pt x="13010" y="3977"/>
                    <a:pt x="12309" y="3643"/>
                    <a:pt x="11575" y="3476"/>
                  </a:cubicBezTo>
                  <a:cubicBezTo>
                    <a:pt x="10995" y="3318"/>
                    <a:pt x="10435" y="3222"/>
                    <a:pt x="9863" y="3222"/>
                  </a:cubicBezTo>
                  <a:cubicBezTo>
                    <a:pt x="9723" y="3222"/>
                    <a:pt x="9583" y="3228"/>
                    <a:pt x="9441" y="3240"/>
                  </a:cubicBezTo>
                  <a:lnTo>
                    <a:pt x="9441" y="3240"/>
                  </a:lnTo>
                  <a:cubicBezTo>
                    <a:pt x="9460" y="2418"/>
                    <a:pt x="8996" y="1602"/>
                    <a:pt x="8273" y="1175"/>
                  </a:cubicBezTo>
                  <a:cubicBezTo>
                    <a:pt x="7939" y="975"/>
                    <a:pt x="7572" y="908"/>
                    <a:pt x="7139" y="841"/>
                  </a:cubicBezTo>
                  <a:cubicBezTo>
                    <a:pt x="6772" y="841"/>
                    <a:pt x="6405" y="941"/>
                    <a:pt x="6071" y="1075"/>
                  </a:cubicBezTo>
                  <a:cubicBezTo>
                    <a:pt x="5904" y="1108"/>
                    <a:pt x="5738" y="1141"/>
                    <a:pt x="5571" y="1141"/>
                  </a:cubicBezTo>
                  <a:cubicBezTo>
                    <a:pt x="5404" y="1141"/>
                    <a:pt x="5237" y="1108"/>
                    <a:pt x="5104" y="1075"/>
                  </a:cubicBezTo>
                  <a:cubicBezTo>
                    <a:pt x="4804" y="941"/>
                    <a:pt x="4503" y="774"/>
                    <a:pt x="4270" y="608"/>
                  </a:cubicBezTo>
                  <a:cubicBezTo>
                    <a:pt x="4003" y="441"/>
                    <a:pt x="3770" y="274"/>
                    <a:pt x="3469" y="174"/>
                  </a:cubicBezTo>
                  <a:cubicBezTo>
                    <a:pt x="3236" y="107"/>
                    <a:pt x="2936" y="7"/>
                    <a:pt x="2669" y="7"/>
                  </a:cubicBezTo>
                  <a:cubicBezTo>
                    <a:pt x="2614" y="3"/>
                    <a:pt x="2558" y="1"/>
                    <a:pt x="2501" y="1"/>
                  </a:cubicBezTo>
                  <a:close/>
                  <a:moveTo>
                    <a:pt x="16835" y="15943"/>
                  </a:moveTo>
                  <a:cubicBezTo>
                    <a:pt x="16829" y="16117"/>
                    <a:pt x="16800" y="16290"/>
                    <a:pt x="16746" y="16452"/>
                  </a:cubicBezTo>
                  <a:cubicBezTo>
                    <a:pt x="16612" y="16819"/>
                    <a:pt x="16312" y="17153"/>
                    <a:pt x="15978" y="17353"/>
                  </a:cubicBezTo>
                  <a:cubicBezTo>
                    <a:pt x="15778" y="17486"/>
                    <a:pt x="15511" y="17586"/>
                    <a:pt x="15278" y="17620"/>
                  </a:cubicBezTo>
                  <a:lnTo>
                    <a:pt x="15011" y="17620"/>
                  </a:lnTo>
                  <a:cubicBezTo>
                    <a:pt x="15011" y="17620"/>
                    <a:pt x="15111" y="17620"/>
                    <a:pt x="15345" y="17687"/>
                  </a:cubicBezTo>
                  <a:cubicBezTo>
                    <a:pt x="15578" y="17653"/>
                    <a:pt x="15812" y="17553"/>
                    <a:pt x="16012" y="17453"/>
                  </a:cubicBezTo>
                  <a:cubicBezTo>
                    <a:pt x="16345" y="17220"/>
                    <a:pt x="16612" y="16953"/>
                    <a:pt x="16746" y="16552"/>
                  </a:cubicBezTo>
                  <a:cubicBezTo>
                    <a:pt x="16814" y="16361"/>
                    <a:pt x="16843" y="16154"/>
                    <a:pt x="16835" y="159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4551750" y="1101025"/>
              <a:ext cx="462850" cy="212875"/>
            </a:xfrm>
            <a:custGeom>
              <a:avLst/>
              <a:gdLst/>
              <a:ahLst/>
              <a:cxnLst/>
              <a:rect l="l" t="t" r="r" b="b"/>
              <a:pathLst>
                <a:path w="18514" h="8515" extrusionOk="0">
                  <a:moveTo>
                    <a:pt x="9800" y="1"/>
                  </a:moveTo>
                  <a:cubicBezTo>
                    <a:pt x="9108" y="1"/>
                    <a:pt x="8452" y="88"/>
                    <a:pt x="7773" y="342"/>
                  </a:cubicBezTo>
                  <a:cubicBezTo>
                    <a:pt x="7406" y="509"/>
                    <a:pt x="7006" y="709"/>
                    <a:pt x="6739" y="1009"/>
                  </a:cubicBezTo>
                  <a:cubicBezTo>
                    <a:pt x="6439" y="1310"/>
                    <a:pt x="6138" y="1577"/>
                    <a:pt x="5905" y="1877"/>
                  </a:cubicBezTo>
                  <a:cubicBezTo>
                    <a:pt x="5638" y="2177"/>
                    <a:pt x="5338" y="2410"/>
                    <a:pt x="5004" y="2644"/>
                  </a:cubicBezTo>
                  <a:cubicBezTo>
                    <a:pt x="4671" y="2844"/>
                    <a:pt x="4337" y="2911"/>
                    <a:pt x="3970" y="3011"/>
                  </a:cubicBezTo>
                  <a:cubicBezTo>
                    <a:pt x="3637" y="3044"/>
                    <a:pt x="3270" y="3144"/>
                    <a:pt x="2936" y="3211"/>
                  </a:cubicBezTo>
                  <a:cubicBezTo>
                    <a:pt x="2603" y="3344"/>
                    <a:pt x="2302" y="3478"/>
                    <a:pt x="2069" y="3678"/>
                  </a:cubicBezTo>
                  <a:cubicBezTo>
                    <a:pt x="1602" y="4045"/>
                    <a:pt x="1168" y="4512"/>
                    <a:pt x="935" y="5046"/>
                  </a:cubicBezTo>
                  <a:cubicBezTo>
                    <a:pt x="735" y="5479"/>
                    <a:pt x="501" y="5980"/>
                    <a:pt x="434" y="6413"/>
                  </a:cubicBezTo>
                  <a:cubicBezTo>
                    <a:pt x="410" y="6509"/>
                    <a:pt x="388" y="6601"/>
                    <a:pt x="368" y="6691"/>
                  </a:cubicBezTo>
                  <a:lnTo>
                    <a:pt x="368" y="6691"/>
                  </a:lnTo>
                  <a:cubicBezTo>
                    <a:pt x="388" y="6622"/>
                    <a:pt x="410" y="6552"/>
                    <a:pt x="434" y="6480"/>
                  </a:cubicBezTo>
                  <a:cubicBezTo>
                    <a:pt x="568" y="6013"/>
                    <a:pt x="735" y="5546"/>
                    <a:pt x="968" y="5112"/>
                  </a:cubicBezTo>
                  <a:cubicBezTo>
                    <a:pt x="1268" y="4612"/>
                    <a:pt x="1635" y="4145"/>
                    <a:pt x="2102" y="3778"/>
                  </a:cubicBezTo>
                  <a:cubicBezTo>
                    <a:pt x="2336" y="3545"/>
                    <a:pt x="2636" y="3445"/>
                    <a:pt x="2969" y="3311"/>
                  </a:cubicBezTo>
                  <a:cubicBezTo>
                    <a:pt x="3303" y="3211"/>
                    <a:pt x="3637" y="3144"/>
                    <a:pt x="4004" y="3111"/>
                  </a:cubicBezTo>
                  <a:cubicBezTo>
                    <a:pt x="4404" y="3044"/>
                    <a:pt x="4737" y="2944"/>
                    <a:pt x="5071" y="2711"/>
                  </a:cubicBezTo>
                  <a:cubicBezTo>
                    <a:pt x="5405" y="2511"/>
                    <a:pt x="5671" y="2277"/>
                    <a:pt x="5938" y="1977"/>
                  </a:cubicBezTo>
                  <a:cubicBezTo>
                    <a:pt x="6172" y="1677"/>
                    <a:pt x="6472" y="1376"/>
                    <a:pt x="6772" y="1143"/>
                  </a:cubicBezTo>
                  <a:cubicBezTo>
                    <a:pt x="7072" y="843"/>
                    <a:pt x="7439" y="643"/>
                    <a:pt x="7806" y="476"/>
                  </a:cubicBezTo>
                  <a:cubicBezTo>
                    <a:pt x="8457" y="221"/>
                    <a:pt x="9156" y="134"/>
                    <a:pt x="9822" y="134"/>
                  </a:cubicBezTo>
                  <a:cubicBezTo>
                    <a:pt x="9941" y="134"/>
                    <a:pt x="10058" y="137"/>
                    <a:pt x="10175" y="142"/>
                  </a:cubicBezTo>
                  <a:cubicBezTo>
                    <a:pt x="10942" y="176"/>
                    <a:pt x="11676" y="276"/>
                    <a:pt x="12443" y="376"/>
                  </a:cubicBezTo>
                  <a:cubicBezTo>
                    <a:pt x="13677" y="609"/>
                    <a:pt x="14911" y="1043"/>
                    <a:pt x="15979" y="1677"/>
                  </a:cubicBezTo>
                  <a:cubicBezTo>
                    <a:pt x="16746" y="2110"/>
                    <a:pt x="17413" y="2644"/>
                    <a:pt x="17980" y="3278"/>
                  </a:cubicBezTo>
                  <a:cubicBezTo>
                    <a:pt x="18080" y="3378"/>
                    <a:pt x="18180" y="3478"/>
                    <a:pt x="18247" y="3545"/>
                  </a:cubicBezTo>
                  <a:lnTo>
                    <a:pt x="18414" y="3811"/>
                  </a:lnTo>
                  <a:lnTo>
                    <a:pt x="18514" y="3912"/>
                  </a:lnTo>
                  <a:lnTo>
                    <a:pt x="18514" y="3912"/>
                  </a:lnTo>
                  <a:lnTo>
                    <a:pt x="18447" y="3745"/>
                  </a:lnTo>
                  <a:lnTo>
                    <a:pt x="18280" y="3511"/>
                  </a:lnTo>
                  <a:lnTo>
                    <a:pt x="18014" y="3211"/>
                  </a:lnTo>
                  <a:cubicBezTo>
                    <a:pt x="17446" y="2544"/>
                    <a:pt x="16779" y="2010"/>
                    <a:pt x="16012" y="1577"/>
                  </a:cubicBezTo>
                  <a:cubicBezTo>
                    <a:pt x="14911" y="976"/>
                    <a:pt x="13677" y="509"/>
                    <a:pt x="12443" y="242"/>
                  </a:cubicBezTo>
                  <a:cubicBezTo>
                    <a:pt x="11676" y="142"/>
                    <a:pt x="10942" y="9"/>
                    <a:pt x="10175" y="9"/>
                  </a:cubicBezTo>
                  <a:cubicBezTo>
                    <a:pt x="10048" y="4"/>
                    <a:pt x="9924" y="1"/>
                    <a:pt x="9800" y="1"/>
                  </a:cubicBezTo>
                  <a:close/>
                  <a:moveTo>
                    <a:pt x="368" y="6691"/>
                  </a:moveTo>
                  <a:cubicBezTo>
                    <a:pt x="277" y="7001"/>
                    <a:pt x="222" y="7274"/>
                    <a:pt x="167" y="7547"/>
                  </a:cubicBezTo>
                  <a:cubicBezTo>
                    <a:pt x="134" y="7881"/>
                    <a:pt x="101" y="8081"/>
                    <a:pt x="67" y="8281"/>
                  </a:cubicBezTo>
                  <a:lnTo>
                    <a:pt x="1" y="8448"/>
                  </a:lnTo>
                  <a:lnTo>
                    <a:pt x="1" y="8515"/>
                  </a:lnTo>
                  <a:cubicBezTo>
                    <a:pt x="1" y="8515"/>
                    <a:pt x="134" y="8415"/>
                    <a:pt x="134" y="8381"/>
                  </a:cubicBezTo>
                  <a:lnTo>
                    <a:pt x="134" y="8215"/>
                  </a:lnTo>
                  <a:cubicBezTo>
                    <a:pt x="134" y="8048"/>
                    <a:pt x="167" y="7814"/>
                    <a:pt x="234" y="7514"/>
                  </a:cubicBezTo>
                  <a:cubicBezTo>
                    <a:pt x="260" y="7235"/>
                    <a:pt x="304" y="6975"/>
                    <a:pt x="368" y="66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2541150" y="4926475"/>
              <a:ext cx="189325" cy="126775"/>
            </a:xfrm>
            <a:custGeom>
              <a:avLst/>
              <a:gdLst/>
              <a:ahLst/>
              <a:cxnLst/>
              <a:rect l="l" t="t" r="r" b="b"/>
              <a:pathLst>
                <a:path w="7573" h="5071" extrusionOk="0">
                  <a:moveTo>
                    <a:pt x="7573" y="0"/>
                  </a:moveTo>
                  <a:lnTo>
                    <a:pt x="1" y="267"/>
                  </a:lnTo>
                  <a:cubicBezTo>
                    <a:pt x="1" y="267"/>
                    <a:pt x="434" y="2936"/>
                    <a:pt x="434" y="3436"/>
                  </a:cubicBezTo>
                  <a:lnTo>
                    <a:pt x="2336" y="5071"/>
                  </a:lnTo>
                  <a:lnTo>
                    <a:pt x="7172" y="3970"/>
                  </a:lnTo>
                  <a:lnTo>
                    <a:pt x="7573" y="0"/>
                  </a:lnTo>
                  <a:close/>
                </a:path>
              </a:pathLst>
            </a:custGeom>
            <a:solidFill>
              <a:srgbClr val="FFC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2546150" y="5009025"/>
              <a:ext cx="360300" cy="120125"/>
            </a:xfrm>
            <a:custGeom>
              <a:avLst/>
              <a:gdLst/>
              <a:ahLst/>
              <a:cxnLst/>
              <a:rect l="l" t="t" r="r" b="b"/>
              <a:pathLst>
                <a:path w="14412" h="4805" extrusionOk="0">
                  <a:moveTo>
                    <a:pt x="168" y="1"/>
                  </a:moveTo>
                  <a:lnTo>
                    <a:pt x="1" y="4804"/>
                  </a:lnTo>
                  <a:lnTo>
                    <a:pt x="14411" y="4737"/>
                  </a:lnTo>
                  <a:cubicBezTo>
                    <a:pt x="14311" y="3336"/>
                    <a:pt x="7006" y="501"/>
                    <a:pt x="7006" y="501"/>
                  </a:cubicBezTo>
                  <a:lnTo>
                    <a:pt x="7006" y="101"/>
                  </a:lnTo>
                  <a:cubicBezTo>
                    <a:pt x="5952" y="564"/>
                    <a:pt x="4829" y="790"/>
                    <a:pt x="3710" y="790"/>
                  </a:cubicBezTo>
                  <a:cubicBezTo>
                    <a:pt x="2492" y="790"/>
                    <a:pt x="1280" y="522"/>
                    <a:pt x="168" y="1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2546150" y="5099925"/>
              <a:ext cx="361950" cy="29225"/>
            </a:xfrm>
            <a:custGeom>
              <a:avLst/>
              <a:gdLst/>
              <a:ahLst/>
              <a:cxnLst/>
              <a:rect l="l" t="t" r="r" b="b"/>
              <a:pathLst>
                <a:path w="14478" h="1169" extrusionOk="0">
                  <a:moveTo>
                    <a:pt x="34" y="1"/>
                  </a:moveTo>
                  <a:lnTo>
                    <a:pt x="1" y="1168"/>
                  </a:lnTo>
                  <a:lnTo>
                    <a:pt x="14444" y="1035"/>
                  </a:lnTo>
                  <a:cubicBezTo>
                    <a:pt x="14478" y="634"/>
                    <a:pt x="13844" y="334"/>
                    <a:pt x="13844" y="3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2689600" y="5021000"/>
              <a:ext cx="33775" cy="23150"/>
            </a:xfrm>
            <a:custGeom>
              <a:avLst/>
              <a:gdLst/>
              <a:ahLst/>
              <a:cxnLst/>
              <a:rect l="l" t="t" r="r" b="b"/>
              <a:pathLst>
                <a:path w="1351" h="926" extrusionOk="0">
                  <a:moveTo>
                    <a:pt x="1102" y="1"/>
                  </a:moveTo>
                  <a:cubicBezTo>
                    <a:pt x="938" y="1"/>
                    <a:pt x="710" y="49"/>
                    <a:pt x="501" y="189"/>
                  </a:cubicBezTo>
                  <a:cubicBezTo>
                    <a:pt x="67" y="489"/>
                    <a:pt x="0" y="856"/>
                    <a:pt x="34" y="923"/>
                  </a:cubicBezTo>
                  <a:cubicBezTo>
                    <a:pt x="35" y="924"/>
                    <a:pt x="37" y="925"/>
                    <a:pt x="40" y="925"/>
                  </a:cubicBezTo>
                  <a:cubicBezTo>
                    <a:pt x="88" y="925"/>
                    <a:pt x="284" y="644"/>
                    <a:pt x="601" y="422"/>
                  </a:cubicBezTo>
                  <a:cubicBezTo>
                    <a:pt x="934" y="155"/>
                    <a:pt x="1334" y="155"/>
                    <a:pt x="1334" y="89"/>
                  </a:cubicBezTo>
                  <a:cubicBezTo>
                    <a:pt x="1350" y="41"/>
                    <a:pt x="1252" y="1"/>
                    <a:pt x="1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2734625" y="5037800"/>
              <a:ext cx="26700" cy="28800"/>
            </a:xfrm>
            <a:custGeom>
              <a:avLst/>
              <a:gdLst/>
              <a:ahLst/>
              <a:cxnLst/>
              <a:rect l="l" t="t" r="r" b="b"/>
              <a:pathLst>
                <a:path w="1068" h="1152" extrusionOk="0">
                  <a:moveTo>
                    <a:pt x="1020" y="0"/>
                  </a:moveTo>
                  <a:cubicBezTo>
                    <a:pt x="894" y="0"/>
                    <a:pt x="551" y="139"/>
                    <a:pt x="301" y="417"/>
                  </a:cubicBezTo>
                  <a:cubicBezTo>
                    <a:pt x="0" y="751"/>
                    <a:pt x="67" y="1151"/>
                    <a:pt x="134" y="1151"/>
                  </a:cubicBezTo>
                  <a:cubicBezTo>
                    <a:pt x="234" y="1151"/>
                    <a:pt x="267" y="818"/>
                    <a:pt x="501" y="517"/>
                  </a:cubicBezTo>
                  <a:cubicBezTo>
                    <a:pt x="768" y="251"/>
                    <a:pt x="1068" y="117"/>
                    <a:pt x="1068" y="17"/>
                  </a:cubicBezTo>
                  <a:cubicBezTo>
                    <a:pt x="1062" y="6"/>
                    <a:pt x="1046" y="0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2778825" y="5053125"/>
              <a:ext cx="19200" cy="30150"/>
            </a:xfrm>
            <a:custGeom>
              <a:avLst/>
              <a:gdLst/>
              <a:ahLst/>
              <a:cxnLst/>
              <a:rect l="l" t="t" r="r" b="b"/>
              <a:pathLst>
                <a:path w="768" h="1206" extrusionOk="0">
                  <a:moveTo>
                    <a:pt x="687" y="0"/>
                  </a:moveTo>
                  <a:cubicBezTo>
                    <a:pt x="613" y="0"/>
                    <a:pt x="320" y="169"/>
                    <a:pt x="167" y="505"/>
                  </a:cubicBezTo>
                  <a:cubicBezTo>
                    <a:pt x="0" y="872"/>
                    <a:pt x="100" y="1205"/>
                    <a:pt x="167" y="1205"/>
                  </a:cubicBezTo>
                  <a:cubicBezTo>
                    <a:pt x="201" y="1205"/>
                    <a:pt x="201" y="905"/>
                    <a:pt x="367" y="572"/>
                  </a:cubicBezTo>
                  <a:cubicBezTo>
                    <a:pt x="534" y="238"/>
                    <a:pt x="768" y="38"/>
                    <a:pt x="701" y="5"/>
                  </a:cubicBezTo>
                  <a:cubicBezTo>
                    <a:pt x="698" y="2"/>
                    <a:pt x="693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2933100" y="4926475"/>
              <a:ext cx="188500" cy="126775"/>
            </a:xfrm>
            <a:custGeom>
              <a:avLst/>
              <a:gdLst/>
              <a:ahLst/>
              <a:cxnLst/>
              <a:rect l="l" t="t" r="r" b="b"/>
              <a:pathLst>
                <a:path w="7540" h="5071" extrusionOk="0">
                  <a:moveTo>
                    <a:pt x="7539" y="0"/>
                  </a:moveTo>
                  <a:lnTo>
                    <a:pt x="0" y="267"/>
                  </a:lnTo>
                  <a:cubicBezTo>
                    <a:pt x="0" y="267"/>
                    <a:pt x="434" y="2936"/>
                    <a:pt x="434" y="3436"/>
                  </a:cubicBezTo>
                  <a:lnTo>
                    <a:pt x="2335" y="5071"/>
                  </a:lnTo>
                  <a:lnTo>
                    <a:pt x="7172" y="3970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FFC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2938100" y="5009025"/>
              <a:ext cx="360275" cy="120125"/>
            </a:xfrm>
            <a:custGeom>
              <a:avLst/>
              <a:gdLst/>
              <a:ahLst/>
              <a:cxnLst/>
              <a:rect l="l" t="t" r="r" b="b"/>
              <a:pathLst>
                <a:path w="14411" h="4805" extrusionOk="0">
                  <a:moveTo>
                    <a:pt x="167" y="1"/>
                  </a:moveTo>
                  <a:lnTo>
                    <a:pt x="1" y="4804"/>
                  </a:lnTo>
                  <a:lnTo>
                    <a:pt x="14411" y="4737"/>
                  </a:lnTo>
                  <a:cubicBezTo>
                    <a:pt x="14311" y="3336"/>
                    <a:pt x="7006" y="501"/>
                    <a:pt x="7006" y="501"/>
                  </a:cubicBezTo>
                  <a:lnTo>
                    <a:pt x="7006" y="101"/>
                  </a:lnTo>
                  <a:cubicBezTo>
                    <a:pt x="5948" y="572"/>
                    <a:pt x="4811" y="814"/>
                    <a:pt x="3673" y="814"/>
                  </a:cubicBezTo>
                  <a:cubicBezTo>
                    <a:pt x="2476" y="814"/>
                    <a:pt x="1278" y="547"/>
                    <a:pt x="167" y="1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2938100" y="5099925"/>
              <a:ext cx="361950" cy="29225"/>
            </a:xfrm>
            <a:custGeom>
              <a:avLst/>
              <a:gdLst/>
              <a:ahLst/>
              <a:cxnLst/>
              <a:rect l="l" t="t" r="r" b="b"/>
              <a:pathLst>
                <a:path w="14478" h="1169" extrusionOk="0">
                  <a:moveTo>
                    <a:pt x="67" y="1"/>
                  </a:moveTo>
                  <a:lnTo>
                    <a:pt x="1" y="1168"/>
                  </a:lnTo>
                  <a:lnTo>
                    <a:pt x="14444" y="1035"/>
                  </a:lnTo>
                  <a:cubicBezTo>
                    <a:pt x="14478" y="634"/>
                    <a:pt x="13844" y="334"/>
                    <a:pt x="13844" y="33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3081550" y="5021000"/>
              <a:ext cx="33775" cy="23150"/>
            </a:xfrm>
            <a:custGeom>
              <a:avLst/>
              <a:gdLst/>
              <a:ahLst/>
              <a:cxnLst/>
              <a:rect l="l" t="t" r="r" b="b"/>
              <a:pathLst>
                <a:path w="1351" h="926" extrusionOk="0">
                  <a:moveTo>
                    <a:pt x="1102" y="1"/>
                  </a:moveTo>
                  <a:cubicBezTo>
                    <a:pt x="937" y="1"/>
                    <a:pt x="710" y="49"/>
                    <a:pt x="500" y="189"/>
                  </a:cubicBezTo>
                  <a:cubicBezTo>
                    <a:pt x="67" y="489"/>
                    <a:pt x="0" y="856"/>
                    <a:pt x="33" y="923"/>
                  </a:cubicBezTo>
                  <a:cubicBezTo>
                    <a:pt x="35" y="924"/>
                    <a:pt x="37" y="925"/>
                    <a:pt x="40" y="925"/>
                  </a:cubicBezTo>
                  <a:cubicBezTo>
                    <a:pt x="88" y="925"/>
                    <a:pt x="284" y="644"/>
                    <a:pt x="600" y="422"/>
                  </a:cubicBezTo>
                  <a:cubicBezTo>
                    <a:pt x="934" y="155"/>
                    <a:pt x="1334" y="155"/>
                    <a:pt x="1334" y="89"/>
                  </a:cubicBezTo>
                  <a:cubicBezTo>
                    <a:pt x="1350" y="41"/>
                    <a:pt x="1252" y="1"/>
                    <a:pt x="1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3128250" y="5037800"/>
              <a:ext cx="25025" cy="28800"/>
            </a:xfrm>
            <a:custGeom>
              <a:avLst/>
              <a:gdLst/>
              <a:ahLst/>
              <a:cxnLst/>
              <a:rect l="l" t="t" r="r" b="b"/>
              <a:pathLst>
                <a:path w="1001" h="1152" extrusionOk="0">
                  <a:moveTo>
                    <a:pt x="967" y="0"/>
                  </a:moveTo>
                  <a:cubicBezTo>
                    <a:pt x="861" y="0"/>
                    <a:pt x="523" y="139"/>
                    <a:pt x="300" y="417"/>
                  </a:cubicBezTo>
                  <a:cubicBezTo>
                    <a:pt x="0" y="751"/>
                    <a:pt x="33" y="1151"/>
                    <a:pt x="133" y="1151"/>
                  </a:cubicBezTo>
                  <a:cubicBezTo>
                    <a:pt x="200" y="1151"/>
                    <a:pt x="300" y="818"/>
                    <a:pt x="500" y="517"/>
                  </a:cubicBezTo>
                  <a:cubicBezTo>
                    <a:pt x="701" y="251"/>
                    <a:pt x="1001" y="117"/>
                    <a:pt x="1001" y="17"/>
                  </a:cubicBezTo>
                  <a:cubicBezTo>
                    <a:pt x="1001" y="6"/>
                    <a:pt x="989" y="0"/>
                    <a:pt x="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3170775" y="5053125"/>
              <a:ext cx="19200" cy="30150"/>
            </a:xfrm>
            <a:custGeom>
              <a:avLst/>
              <a:gdLst/>
              <a:ahLst/>
              <a:cxnLst/>
              <a:rect l="l" t="t" r="r" b="b"/>
              <a:pathLst>
                <a:path w="768" h="1206" extrusionOk="0">
                  <a:moveTo>
                    <a:pt x="686" y="0"/>
                  </a:moveTo>
                  <a:cubicBezTo>
                    <a:pt x="613" y="0"/>
                    <a:pt x="320" y="169"/>
                    <a:pt x="167" y="505"/>
                  </a:cubicBezTo>
                  <a:cubicBezTo>
                    <a:pt x="0" y="872"/>
                    <a:pt x="134" y="1205"/>
                    <a:pt x="167" y="1205"/>
                  </a:cubicBezTo>
                  <a:cubicBezTo>
                    <a:pt x="200" y="1205"/>
                    <a:pt x="200" y="905"/>
                    <a:pt x="367" y="572"/>
                  </a:cubicBezTo>
                  <a:cubicBezTo>
                    <a:pt x="534" y="238"/>
                    <a:pt x="767" y="38"/>
                    <a:pt x="701" y="5"/>
                  </a:cubicBezTo>
                  <a:cubicBezTo>
                    <a:pt x="698" y="2"/>
                    <a:pt x="693" y="0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2362700" y="3251925"/>
              <a:ext cx="920675" cy="1707100"/>
            </a:xfrm>
            <a:custGeom>
              <a:avLst/>
              <a:gdLst/>
              <a:ahLst/>
              <a:cxnLst/>
              <a:rect l="l" t="t" r="r" b="b"/>
              <a:pathLst>
                <a:path w="36827" h="68284" extrusionOk="0">
                  <a:moveTo>
                    <a:pt x="3269" y="1"/>
                  </a:moveTo>
                  <a:lnTo>
                    <a:pt x="0" y="15012"/>
                  </a:lnTo>
                  <a:lnTo>
                    <a:pt x="6505" y="68283"/>
                  </a:lnTo>
                  <a:lnTo>
                    <a:pt x="16645" y="68283"/>
                  </a:lnTo>
                  <a:lnTo>
                    <a:pt x="18980" y="21350"/>
                  </a:lnTo>
                  <a:lnTo>
                    <a:pt x="21415" y="68283"/>
                  </a:lnTo>
                  <a:lnTo>
                    <a:pt x="32290" y="68283"/>
                  </a:lnTo>
                  <a:lnTo>
                    <a:pt x="36826" y="15579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2619550" y="3891550"/>
              <a:ext cx="12525" cy="1049125"/>
            </a:xfrm>
            <a:custGeom>
              <a:avLst/>
              <a:gdLst/>
              <a:ahLst/>
              <a:cxnLst/>
              <a:rect l="l" t="t" r="r" b="b"/>
              <a:pathLst>
                <a:path w="501" h="41965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1"/>
                    <a:pt x="67" y="9408"/>
                    <a:pt x="167" y="20983"/>
                  </a:cubicBezTo>
                  <a:cubicBezTo>
                    <a:pt x="234" y="32591"/>
                    <a:pt x="400" y="41964"/>
                    <a:pt x="434" y="41964"/>
                  </a:cubicBezTo>
                  <a:cubicBezTo>
                    <a:pt x="501" y="41964"/>
                    <a:pt x="400" y="32591"/>
                    <a:pt x="334" y="20983"/>
                  </a:cubicBezTo>
                  <a:cubicBezTo>
                    <a:pt x="234" y="9408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3036500" y="3800675"/>
              <a:ext cx="50900" cy="1135825"/>
            </a:xfrm>
            <a:custGeom>
              <a:avLst/>
              <a:gdLst/>
              <a:ahLst/>
              <a:cxnLst/>
              <a:rect l="l" t="t" r="r" b="b"/>
              <a:pathLst>
                <a:path w="2036" h="45433" extrusionOk="0">
                  <a:moveTo>
                    <a:pt x="1302" y="0"/>
                  </a:moveTo>
                  <a:lnTo>
                    <a:pt x="1302" y="133"/>
                  </a:lnTo>
                  <a:lnTo>
                    <a:pt x="1302" y="467"/>
                  </a:lnTo>
                  <a:cubicBezTo>
                    <a:pt x="1335" y="801"/>
                    <a:pt x="1335" y="1234"/>
                    <a:pt x="1368" y="1801"/>
                  </a:cubicBezTo>
                  <a:cubicBezTo>
                    <a:pt x="1435" y="2969"/>
                    <a:pt x="1535" y="4637"/>
                    <a:pt x="1602" y="6671"/>
                  </a:cubicBezTo>
                  <a:cubicBezTo>
                    <a:pt x="1702" y="8740"/>
                    <a:pt x="1769" y="11208"/>
                    <a:pt x="1769" y="13910"/>
                  </a:cubicBezTo>
                  <a:cubicBezTo>
                    <a:pt x="1769" y="16612"/>
                    <a:pt x="1769" y="19614"/>
                    <a:pt x="1702" y="22750"/>
                  </a:cubicBezTo>
                  <a:cubicBezTo>
                    <a:pt x="1635" y="25852"/>
                    <a:pt x="1468" y="28854"/>
                    <a:pt x="1302" y="31589"/>
                  </a:cubicBezTo>
                  <a:cubicBezTo>
                    <a:pt x="1135" y="34291"/>
                    <a:pt x="901" y="36760"/>
                    <a:pt x="701" y="38794"/>
                  </a:cubicBezTo>
                  <a:cubicBezTo>
                    <a:pt x="501" y="40829"/>
                    <a:pt x="334" y="42497"/>
                    <a:pt x="201" y="43631"/>
                  </a:cubicBezTo>
                  <a:cubicBezTo>
                    <a:pt x="101" y="44198"/>
                    <a:pt x="67" y="44632"/>
                    <a:pt x="34" y="44966"/>
                  </a:cubicBezTo>
                  <a:cubicBezTo>
                    <a:pt x="1" y="45099"/>
                    <a:pt x="1" y="45232"/>
                    <a:pt x="1" y="45299"/>
                  </a:cubicBezTo>
                  <a:lnTo>
                    <a:pt x="1" y="45433"/>
                  </a:lnTo>
                  <a:cubicBezTo>
                    <a:pt x="1" y="45399"/>
                    <a:pt x="34" y="45332"/>
                    <a:pt x="67" y="45266"/>
                  </a:cubicBezTo>
                  <a:lnTo>
                    <a:pt x="101" y="44932"/>
                  </a:lnTo>
                  <a:cubicBezTo>
                    <a:pt x="168" y="44632"/>
                    <a:pt x="201" y="44165"/>
                    <a:pt x="301" y="43631"/>
                  </a:cubicBezTo>
                  <a:cubicBezTo>
                    <a:pt x="468" y="42497"/>
                    <a:pt x="668" y="40829"/>
                    <a:pt x="868" y="38794"/>
                  </a:cubicBezTo>
                  <a:cubicBezTo>
                    <a:pt x="1068" y="36760"/>
                    <a:pt x="1335" y="34291"/>
                    <a:pt x="1502" y="31589"/>
                  </a:cubicBezTo>
                  <a:cubicBezTo>
                    <a:pt x="1669" y="28854"/>
                    <a:pt x="1835" y="25852"/>
                    <a:pt x="1902" y="22750"/>
                  </a:cubicBezTo>
                  <a:cubicBezTo>
                    <a:pt x="2002" y="19614"/>
                    <a:pt x="2036" y="16612"/>
                    <a:pt x="2002" y="13910"/>
                  </a:cubicBezTo>
                  <a:cubicBezTo>
                    <a:pt x="1969" y="11208"/>
                    <a:pt x="1869" y="8773"/>
                    <a:pt x="1769" y="6671"/>
                  </a:cubicBezTo>
                  <a:cubicBezTo>
                    <a:pt x="1702" y="4603"/>
                    <a:pt x="1569" y="2969"/>
                    <a:pt x="1502" y="1801"/>
                  </a:cubicBezTo>
                  <a:cubicBezTo>
                    <a:pt x="1402" y="1234"/>
                    <a:pt x="1402" y="801"/>
                    <a:pt x="1368" y="467"/>
                  </a:cubicBezTo>
                  <a:cubicBezTo>
                    <a:pt x="1335" y="367"/>
                    <a:pt x="1335" y="234"/>
                    <a:pt x="1335" y="133"/>
                  </a:cubicBezTo>
                  <a:cubicBezTo>
                    <a:pt x="1302" y="100"/>
                    <a:pt x="1302" y="67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2479450" y="2050250"/>
              <a:ext cx="494525" cy="229350"/>
            </a:xfrm>
            <a:custGeom>
              <a:avLst/>
              <a:gdLst/>
              <a:ahLst/>
              <a:cxnLst/>
              <a:rect l="l" t="t" r="r" b="b"/>
              <a:pathLst>
                <a:path w="19781" h="9174" extrusionOk="0">
                  <a:moveTo>
                    <a:pt x="13110" y="0"/>
                  </a:moveTo>
                  <a:lnTo>
                    <a:pt x="1001" y="667"/>
                  </a:lnTo>
                  <a:lnTo>
                    <a:pt x="0" y="5204"/>
                  </a:lnTo>
                  <a:cubicBezTo>
                    <a:pt x="0" y="5204"/>
                    <a:pt x="3336" y="7873"/>
                    <a:pt x="3669" y="8006"/>
                  </a:cubicBezTo>
                  <a:cubicBezTo>
                    <a:pt x="4003" y="8106"/>
                    <a:pt x="11608" y="9173"/>
                    <a:pt x="11608" y="9173"/>
                  </a:cubicBezTo>
                  <a:cubicBezTo>
                    <a:pt x="11608" y="9173"/>
                    <a:pt x="19781" y="5371"/>
                    <a:pt x="19681" y="5371"/>
                  </a:cubicBezTo>
                  <a:cubicBezTo>
                    <a:pt x="19614" y="5371"/>
                    <a:pt x="13110" y="0"/>
                    <a:pt x="13110" y="0"/>
                  </a:cubicBezTo>
                  <a:close/>
                </a:path>
              </a:pathLst>
            </a:custGeom>
            <a:solidFill>
              <a:srgbClr val="FFC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2878050" y="2046000"/>
              <a:ext cx="567100" cy="907425"/>
            </a:xfrm>
            <a:custGeom>
              <a:avLst/>
              <a:gdLst/>
              <a:ahLst/>
              <a:cxnLst/>
              <a:rect l="l" t="t" r="r" b="b"/>
              <a:pathLst>
                <a:path w="22684" h="36297" extrusionOk="0">
                  <a:moveTo>
                    <a:pt x="2289" y="1"/>
                  </a:moveTo>
                  <a:cubicBezTo>
                    <a:pt x="1080" y="1"/>
                    <a:pt x="184" y="104"/>
                    <a:pt x="1" y="104"/>
                  </a:cubicBezTo>
                  <a:lnTo>
                    <a:pt x="10242" y="16849"/>
                  </a:lnTo>
                  <a:lnTo>
                    <a:pt x="10242" y="24888"/>
                  </a:lnTo>
                  <a:lnTo>
                    <a:pt x="3704" y="27923"/>
                  </a:lnTo>
                  <a:lnTo>
                    <a:pt x="6005" y="36296"/>
                  </a:lnTo>
                  <a:cubicBezTo>
                    <a:pt x="6005" y="36296"/>
                    <a:pt x="15512" y="31226"/>
                    <a:pt x="19081" y="29558"/>
                  </a:cubicBezTo>
                  <a:cubicBezTo>
                    <a:pt x="22684" y="27890"/>
                    <a:pt x="20149" y="19417"/>
                    <a:pt x="20149" y="19417"/>
                  </a:cubicBezTo>
                  <a:cubicBezTo>
                    <a:pt x="20149" y="19417"/>
                    <a:pt x="11743" y="3539"/>
                    <a:pt x="8674" y="1505"/>
                  </a:cubicBezTo>
                  <a:cubicBezTo>
                    <a:pt x="6788" y="247"/>
                    <a:pt x="4163" y="1"/>
                    <a:pt x="2289" y="1"/>
                  </a:cubicBez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2525300" y="2154475"/>
              <a:ext cx="506225" cy="1098325"/>
            </a:xfrm>
            <a:custGeom>
              <a:avLst/>
              <a:gdLst/>
              <a:ahLst/>
              <a:cxnLst/>
              <a:rect l="l" t="t" r="r" b="b"/>
              <a:pathLst>
                <a:path w="20249" h="43933" extrusionOk="0">
                  <a:moveTo>
                    <a:pt x="14078" y="1"/>
                  </a:moveTo>
                  <a:cubicBezTo>
                    <a:pt x="12410" y="1535"/>
                    <a:pt x="10308" y="2669"/>
                    <a:pt x="8107" y="3203"/>
                  </a:cubicBezTo>
                  <a:cubicBezTo>
                    <a:pt x="7650" y="3308"/>
                    <a:pt x="7174" y="3353"/>
                    <a:pt x="6693" y="3353"/>
                  </a:cubicBezTo>
                  <a:cubicBezTo>
                    <a:pt x="3482" y="3353"/>
                    <a:pt x="1" y="1335"/>
                    <a:pt x="1" y="1335"/>
                  </a:cubicBezTo>
                  <a:lnTo>
                    <a:pt x="1" y="1335"/>
                  </a:lnTo>
                  <a:lnTo>
                    <a:pt x="1835" y="17046"/>
                  </a:lnTo>
                  <a:lnTo>
                    <a:pt x="5505" y="43932"/>
                  </a:lnTo>
                  <a:lnTo>
                    <a:pt x="16579" y="42465"/>
                  </a:lnTo>
                  <a:lnTo>
                    <a:pt x="20249" y="14111"/>
                  </a:lnTo>
                  <a:lnTo>
                    <a:pt x="140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2261775" y="2062750"/>
              <a:ext cx="605475" cy="1707925"/>
            </a:xfrm>
            <a:custGeom>
              <a:avLst/>
              <a:gdLst/>
              <a:ahLst/>
              <a:cxnLst/>
              <a:rect l="l" t="t" r="r" b="b"/>
              <a:pathLst>
                <a:path w="24219" h="68317" extrusionOk="0">
                  <a:moveTo>
                    <a:pt x="10208" y="1"/>
                  </a:moveTo>
                  <a:lnTo>
                    <a:pt x="7807" y="835"/>
                  </a:lnTo>
                  <a:lnTo>
                    <a:pt x="3437" y="29755"/>
                  </a:lnTo>
                  <a:cubicBezTo>
                    <a:pt x="3437" y="29755"/>
                    <a:pt x="1" y="41797"/>
                    <a:pt x="301" y="47034"/>
                  </a:cubicBezTo>
                  <a:cubicBezTo>
                    <a:pt x="601" y="52238"/>
                    <a:pt x="3370" y="68316"/>
                    <a:pt x="3370" y="68316"/>
                  </a:cubicBezTo>
                  <a:lnTo>
                    <a:pt x="23618" y="66215"/>
                  </a:lnTo>
                  <a:lnTo>
                    <a:pt x="22784" y="34559"/>
                  </a:lnTo>
                  <a:cubicBezTo>
                    <a:pt x="22784" y="34559"/>
                    <a:pt x="24218" y="25452"/>
                    <a:pt x="19882" y="19915"/>
                  </a:cubicBezTo>
                  <a:cubicBezTo>
                    <a:pt x="15545" y="14378"/>
                    <a:pt x="10208" y="1"/>
                    <a:pt x="10208" y="1"/>
                  </a:cubicBez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2807175" y="2046075"/>
              <a:ext cx="512050" cy="1668725"/>
            </a:xfrm>
            <a:custGeom>
              <a:avLst/>
              <a:gdLst/>
              <a:ahLst/>
              <a:cxnLst/>
              <a:rect l="l" t="t" r="r" b="b"/>
              <a:pathLst>
                <a:path w="20482" h="66749" extrusionOk="0">
                  <a:moveTo>
                    <a:pt x="5037" y="0"/>
                  </a:moveTo>
                  <a:lnTo>
                    <a:pt x="1" y="34"/>
                  </a:lnTo>
                  <a:cubicBezTo>
                    <a:pt x="267" y="401"/>
                    <a:pt x="4704" y="17246"/>
                    <a:pt x="4204" y="20749"/>
                  </a:cubicBezTo>
                  <a:cubicBezTo>
                    <a:pt x="3703" y="24251"/>
                    <a:pt x="1168" y="31723"/>
                    <a:pt x="1168" y="31723"/>
                  </a:cubicBezTo>
                  <a:lnTo>
                    <a:pt x="1168" y="66748"/>
                  </a:lnTo>
                  <a:lnTo>
                    <a:pt x="19014" y="65114"/>
                  </a:lnTo>
                  <a:cubicBezTo>
                    <a:pt x="19014" y="65114"/>
                    <a:pt x="20482" y="52305"/>
                    <a:pt x="19014" y="46200"/>
                  </a:cubicBezTo>
                  <a:cubicBezTo>
                    <a:pt x="17546" y="40062"/>
                    <a:pt x="15412" y="32791"/>
                    <a:pt x="15412" y="32791"/>
                  </a:cubicBezTo>
                  <a:lnTo>
                    <a:pt x="14011" y="11409"/>
                  </a:lnTo>
                  <a:lnTo>
                    <a:pt x="5037" y="0"/>
                  </a:ln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2597850" y="2751575"/>
              <a:ext cx="417000" cy="246050"/>
            </a:xfrm>
            <a:custGeom>
              <a:avLst/>
              <a:gdLst/>
              <a:ahLst/>
              <a:cxnLst/>
              <a:rect l="l" t="t" r="r" b="b"/>
              <a:pathLst>
                <a:path w="16680" h="9842" extrusionOk="0">
                  <a:moveTo>
                    <a:pt x="15045" y="1"/>
                  </a:moveTo>
                  <a:cubicBezTo>
                    <a:pt x="15045" y="1"/>
                    <a:pt x="9007" y="234"/>
                    <a:pt x="8207" y="368"/>
                  </a:cubicBezTo>
                  <a:cubicBezTo>
                    <a:pt x="7406" y="501"/>
                    <a:pt x="4304" y="2169"/>
                    <a:pt x="4237" y="2202"/>
                  </a:cubicBezTo>
                  <a:cubicBezTo>
                    <a:pt x="4237" y="2202"/>
                    <a:pt x="3437" y="2336"/>
                    <a:pt x="2870" y="2369"/>
                  </a:cubicBezTo>
                  <a:cubicBezTo>
                    <a:pt x="2069" y="2569"/>
                    <a:pt x="1268" y="2903"/>
                    <a:pt x="568" y="3370"/>
                  </a:cubicBezTo>
                  <a:cubicBezTo>
                    <a:pt x="1" y="3703"/>
                    <a:pt x="401" y="4337"/>
                    <a:pt x="735" y="4504"/>
                  </a:cubicBezTo>
                  <a:cubicBezTo>
                    <a:pt x="774" y="4523"/>
                    <a:pt x="885" y="4532"/>
                    <a:pt x="1052" y="4532"/>
                  </a:cubicBezTo>
                  <a:cubicBezTo>
                    <a:pt x="2318" y="4532"/>
                    <a:pt x="6772" y="4037"/>
                    <a:pt x="6772" y="4037"/>
                  </a:cubicBezTo>
                  <a:lnTo>
                    <a:pt x="6772" y="4037"/>
                  </a:lnTo>
                  <a:cubicBezTo>
                    <a:pt x="6772" y="4037"/>
                    <a:pt x="4904" y="4370"/>
                    <a:pt x="4204" y="4537"/>
                  </a:cubicBezTo>
                  <a:cubicBezTo>
                    <a:pt x="3503" y="4704"/>
                    <a:pt x="1068" y="5771"/>
                    <a:pt x="735" y="5938"/>
                  </a:cubicBezTo>
                  <a:cubicBezTo>
                    <a:pt x="401" y="6105"/>
                    <a:pt x="201" y="6339"/>
                    <a:pt x="234" y="6739"/>
                  </a:cubicBezTo>
                  <a:cubicBezTo>
                    <a:pt x="268" y="7172"/>
                    <a:pt x="935" y="7606"/>
                    <a:pt x="935" y="7606"/>
                  </a:cubicBezTo>
                  <a:cubicBezTo>
                    <a:pt x="935" y="7606"/>
                    <a:pt x="1235" y="8440"/>
                    <a:pt x="1602" y="8573"/>
                  </a:cubicBezTo>
                  <a:cubicBezTo>
                    <a:pt x="1629" y="8583"/>
                    <a:pt x="1685" y="8588"/>
                    <a:pt x="1765" y="8588"/>
                  </a:cubicBezTo>
                  <a:cubicBezTo>
                    <a:pt x="2764" y="8588"/>
                    <a:pt x="7539" y="7873"/>
                    <a:pt x="7540" y="7873"/>
                  </a:cubicBezTo>
                  <a:lnTo>
                    <a:pt x="7540" y="7873"/>
                  </a:lnTo>
                  <a:cubicBezTo>
                    <a:pt x="7139" y="8040"/>
                    <a:pt x="6839" y="8207"/>
                    <a:pt x="6439" y="8340"/>
                  </a:cubicBezTo>
                  <a:cubicBezTo>
                    <a:pt x="5934" y="8412"/>
                    <a:pt x="5429" y="8467"/>
                    <a:pt x="4924" y="8467"/>
                  </a:cubicBezTo>
                  <a:cubicBezTo>
                    <a:pt x="4729" y="8467"/>
                    <a:pt x="4533" y="8459"/>
                    <a:pt x="4337" y="8440"/>
                  </a:cubicBezTo>
                  <a:cubicBezTo>
                    <a:pt x="4171" y="8573"/>
                    <a:pt x="4070" y="8740"/>
                    <a:pt x="4070" y="8940"/>
                  </a:cubicBezTo>
                  <a:cubicBezTo>
                    <a:pt x="4070" y="9341"/>
                    <a:pt x="5672" y="9841"/>
                    <a:pt x="6205" y="9841"/>
                  </a:cubicBezTo>
                  <a:cubicBezTo>
                    <a:pt x="6739" y="9841"/>
                    <a:pt x="10041" y="8607"/>
                    <a:pt x="10842" y="8440"/>
                  </a:cubicBezTo>
                  <a:cubicBezTo>
                    <a:pt x="11609" y="8307"/>
                    <a:pt x="16679" y="5838"/>
                    <a:pt x="16679" y="5838"/>
                  </a:cubicBezTo>
                  <a:lnTo>
                    <a:pt x="15045" y="1"/>
                  </a:lnTo>
                  <a:close/>
                </a:path>
              </a:pathLst>
            </a:custGeom>
            <a:solidFill>
              <a:srgbClr val="FFC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2614550" y="2893350"/>
              <a:ext cx="190150" cy="46725"/>
            </a:xfrm>
            <a:custGeom>
              <a:avLst/>
              <a:gdLst/>
              <a:ahLst/>
              <a:cxnLst/>
              <a:rect l="l" t="t" r="r" b="b"/>
              <a:pathLst>
                <a:path w="7606" h="1869" extrusionOk="0">
                  <a:moveTo>
                    <a:pt x="7605" y="0"/>
                  </a:moveTo>
                  <a:lnTo>
                    <a:pt x="6471" y="234"/>
                  </a:lnTo>
                  <a:cubicBezTo>
                    <a:pt x="5838" y="434"/>
                    <a:pt x="4870" y="701"/>
                    <a:pt x="3803" y="1001"/>
                  </a:cubicBezTo>
                  <a:cubicBezTo>
                    <a:pt x="2769" y="1268"/>
                    <a:pt x="1801" y="1501"/>
                    <a:pt x="1101" y="1602"/>
                  </a:cubicBezTo>
                  <a:cubicBezTo>
                    <a:pt x="734" y="1668"/>
                    <a:pt x="367" y="1735"/>
                    <a:pt x="0" y="1868"/>
                  </a:cubicBezTo>
                  <a:cubicBezTo>
                    <a:pt x="400" y="1868"/>
                    <a:pt x="767" y="1835"/>
                    <a:pt x="1168" y="1735"/>
                  </a:cubicBezTo>
                  <a:cubicBezTo>
                    <a:pt x="1835" y="1668"/>
                    <a:pt x="2835" y="1435"/>
                    <a:pt x="3869" y="1201"/>
                  </a:cubicBezTo>
                  <a:cubicBezTo>
                    <a:pt x="4904" y="968"/>
                    <a:pt x="5871" y="668"/>
                    <a:pt x="6538" y="401"/>
                  </a:cubicBezTo>
                  <a:cubicBezTo>
                    <a:pt x="6905" y="334"/>
                    <a:pt x="7272" y="167"/>
                    <a:pt x="7605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2704600" y="2784925"/>
              <a:ext cx="86750" cy="20050"/>
            </a:xfrm>
            <a:custGeom>
              <a:avLst/>
              <a:gdLst/>
              <a:ahLst/>
              <a:cxnLst/>
              <a:rect l="l" t="t" r="r" b="b"/>
              <a:pathLst>
                <a:path w="3470" h="802" extrusionOk="0">
                  <a:moveTo>
                    <a:pt x="3470" y="1"/>
                  </a:moveTo>
                  <a:lnTo>
                    <a:pt x="3470" y="1"/>
                  </a:lnTo>
                  <a:cubicBezTo>
                    <a:pt x="2869" y="34"/>
                    <a:pt x="2302" y="134"/>
                    <a:pt x="1735" y="301"/>
                  </a:cubicBezTo>
                  <a:cubicBezTo>
                    <a:pt x="1135" y="401"/>
                    <a:pt x="568" y="568"/>
                    <a:pt x="1" y="801"/>
                  </a:cubicBezTo>
                  <a:cubicBezTo>
                    <a:pt x="601" y="735"/>
                    <a:pt x="1168" y="668"/>
                    <a:pt x="1769" y="501"/>
                  </a:cubicBezTo>
                  <a:cubicBezTo>
                    <a:pt x="2336" y="368"/>
                    <a:pt x="2936" y="201"/>
                    <a:pt x="3470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2837200" y="2808275"/>
              <a:ext cx="140125" cy="29225"/>
            </a:xfrm>
            <a:custGeom>
              <a:avLst/>
              <a:gdLst/>
              <a:ahLst/>
              <a:cxnLst/>
              <a:rect l="l" t="t" r="r" b="b"/>
              <a:pathLst>
                <a:path w="5605" h="1169" extrusionOk="0">
                  <a:moveTo>
                    <a:pt x="5338" y="1"/>
                  </a:moveTo>
                  <a:cubicBezTo>
                    <a:pt x="5137" y="1"/>
                    <a:pt x="4937" y="101"/>
                    <a:pt x="4704" y="168"/>
                  </a:cubicBezTo>
                  <a:cubicBezTo>
                    <a:pt x="4437" y="335"/>
                    <a:pt x="4137" y="435"/>
                    <a:pt x="3836" y="435"/>
                  </a:cubicBezTo>
                  <a:cubicBezTo>
                    <a:pt x="3670" y="435"/>
                    <a:pt x="3503" y="401"/>
                    <a:pt x="3303" y="335"/>
                  </a:cubicBezTo>
                  <a:lnTo>
                    <a:pt x="2969" y="335"/>
                  </a:lnTo>
                  <a:cubicBezTo>
                    <a:pt x="2836" y="401"/>
                    <a:pt x="2702" y="435"/>
                    <a:pt x="2636" y="535"/>
                  </a:cubicBezTo>
                  <a:cubicBezTo>
                    <a:pt x="2502" y="701"/>
                    <a:pt x="2335" y="768"/>
                    <a:pt x="2169" y="902"/>
                  </a:cubicBezTo>
                  <a:cubicBezTo>
                    <a:pt x="2051" y="925"/>
                    <a:pt x="1933" y="949"/>
                    <a:pt x="1815" y="949"/>
                  </a:cubicBezTo>
                  <a:cubicBezTo>
                    <a:pt x="1766" y="949"/>
                    <a:pt x="1717" y="945"/>
                    <a:pt x="1668" y="935"/>
                  </a:cubicBezTo>
                  <a:cubicBezTo>
                    <a:pt x="1368" y="868"/>
                    <a:pt x="1101" y="768"/>
                    <a:pt x="768" y="735"/>
                  </a:cubicBezTo>
                  <a:cubicBezTo>
                    <a:pt x="501" y="735"/>
                    <a:pt x="301" y="802"/>
                    <a:pt x="134" y="968"/>
                  </a:cubicBezTo>
                  <a:cubicBezTo>
                    <a:pt x="34" y="1102"/>
                    <a:pt x="0" y="1168"/>
                    <a:pt x="34" y="1168"/>
                  </a:cubicBezTo>
                  <a:cubicBezTo>
                    <a:pt x="100" y="1168"/>
                    <a:pt x="134" y="1102"/>
                    <a:pt x="201" y="1002"/>
                  </a:cubicBezTo>
                  <a:cubicBezTo>
                    <a:pt x="316" y="915"/>
                    <a:pt x="482" y="828"/>
                    <a:pt x="676" y="828"/>
                  </a:cubicBezTo>
                  <a:cubicBezTo>
                    <a:pt x="706" y="828"/>
                    <a:pt x="736" y="830"/>
                    <a:pt x="768" y="835"/>
                  </a:cubicBezTo>
                  <a:cubicBezTo>
                    <a:pt x="1001" y="902"/>
                    <a:pt x="1301" y="1002"/>
                    <a:pt x="1668" y="1102"/>
                  </a:cubicBezTo>
                  <a:cubicBezTo>
                    <a:pt x="1737" y="1116"/>
                    <a:pt x="1812" y="1124"/>
                    <a:pt x="1893" y="1124"/>
                  </a:cubicBezTo>
                  <a:cubicBezTo>
                    <a:pt x="2007" y="1124"/>
                    <a:pt x="2132" y="1107"/>
                    <a:pt x="2269" y="1068"/>
                  </a:cubicBezTo>
                  <a:lnTo>
                    <a:pt x="2769" y="668"/>
                  </a:lnTo>
                  <a:cubicBezTo>
                    <a:pt x="2872" y="565"/>
                    <a:pt x="2996" y="531"/>
                    <a:pt x="3130" y="531"/>
                  </a:cubicBezTo>
                  <a:cubicBezTo>
                    <a:pt x="3341" y="531"/>
                    <a:pt x="3578" y="614"/>
                    <a:pt x="3803" y="635"/>
                  </a:cubicBezTo>
                  <a:cubicBezTo>
                    <a:pt x="4137" y="635"/>
                    <a:pt x="4437" y="535"/>
                    <a:pt x="4704" y="335"/>
                  </a:cubicBezTo>
                  <a:cubicBezTo>
                    <a:pt x="4871" y="234"/>
                    <a:pt x="5104" y="134"/>
                    <a:pt x="5304" y="101"/>
                  </a:cubicBezTo>
                  <a:cubicBezTo>
                    <a:pt x="5471" y="68"/>
                    <a:pt x="5538" y="68"/>
                    <a:pt x="5538" y="68"/>
                  </a:cubicBezTo>
                  <a:cubicBezTo>
                    <a:pt x="5604" y="68"/>
                    <a:pt x="5471" y="34"/>
                    <a:pt x="5338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2861375" y="2839975"/>
              <a:ext cx="116775" cy="32550"/>
            </a:xfrm>
            <a:custGeom>
              <a:avLst/>
              <a:gdLst/>
              <a:ahLst/>
              <a:cxnLst/>
              <a:rect l="l" t="t" r="r" b="b"/>
              <a:pathLst>
                <a:path w="4671" h="1302" extrusionOk="0">
                  <a:moveTo>
                    <a:pt x="4671" y="1"/>
                  </a:moveTo>
                  <a:lnTo>
                    <a:pt x="4671" y="1"/>
                  </a:lnTo>
                  <a:cubicBezTo>
                    <a:pt x="4471" y="101"/>
                    <a:pt x="4204" y="167"/>
                    <a:pt x="4004" y="267"/>
                  </a:cubicBezTo>
                  <a:cubicBezTo>
                    <a:pt x="3847" y="306"/>
                    <a:pt x="3680" y="323"/>
                    <a:pt x="3520" y="323"/>
                  </a:cubicBezTo>
                  <a:cubicBezTo>
                    <a:pt x="3408" y="323"/>
                    <a:pt x="3300" y="315"/>
                    <a:pt x="3203" y="301"/>
                  </a:cubicBezTo>
                  <a:cubicBezTo>
                    <a:pt x="3036" y="267"/>
                    <a:pt x="2869" y="267"/>
                    <a:pt x="2703" y="267"/>
                  </a:cubicBezTo>
                  <a:cubicBezTo>
                    <a:pt x="2569" y="267"/>
                    <a:pt x="2503" y="301"/>
                    <a:pt x="2402" y="367"/>
                  </a:cubicBezTo>
                  <a:cubicBezTo>
                    <a:pt x="2336" y="434"/>
                    <a:pt x="2236" y="501"/>
                    <a:pt x="2202" y="601"/>
                  </a:cubicBezTo>
                  <a:cubicBezTo>
                    <a:pt x="2074" y="781"/>
                    <a:pt x="1846" y="901"/>
                    <a:pt x="1611" y="901"/>
                  </a:cubicBezTo>
                  <a:cubicBezTo>
                    <a:pt x="1541" y="901"/>
                    <a:pt x="1471" y="891"/>
                    <a:pt x="1402" y="868"/>
                  </a:cubicBezTo>
                  <a:cubicBezTo>
                    <a:pt x="1102" y="801"/>
                    <a:pt x="868" y="801"/>
                    <a:pt x="568" y="801"/>
                  </a:cubicBezTo>
                  <a:cubicBezTo>
                    <a:pt x="368" y="834"/>
                    <a:pt x="201" y="935"/>
                    <a:pt x="67" y="1101"/>
                  </a:cubicBezTo>
                  <a:cubicBezTo>
                    <a:pt x="34" y="1201"/>
                    <a:pt x="1" y="1301"/>
                    <a:pt x="34" y="1301"/>
                  </a:cubicBezTo>
                  <a:cubicBezTo>
                    <a:pt x="67" y="1301"/>
                    <a:pt x="67" y="1201"/>
                    <a:pt x="168" y="1135"/>
                  </a:cubicBezTo>
                  <a:cubicBezTo>
                    <a:pt x="268" y="1001"/>
                    <a:pt x="434" y="935"/>
                    <a:pt x="601" y="935"/>
                  </a:cubicBezTo>
                  <a:cubicBezTo>
                    <a:pt x="868" y="935"/>
                    <a:pt x="1168" y="968"/>
                    <a:pt x="1402" y="1035"/>
                  </a:cubicBezTo>
                  <a:cubicBezTo>
                    <a:pt x="1518" y="1068"/>
                    <a:pt x="1619" y="1085"/>
                    <a:pt x="1710" y="1085"/>
                  </a:cubicBezTo>
                  <a:cubicBezTo>
                    <a:pt x="1802" y="1085"/>
                    <a:pt x="1885" y="1068"/>
                    <a:pt x="1969" y="1035"/>
                  </a:cubicBezTo>
                  <a:cubicBezTo>
                    <a:pt x="2169" y="1001"/>
                    <a:pt x="2302" y="868"/>
                    <a:pt x="2402" y="701"/>
                  </a:cubicBezTo>
                  <a:cubicBezTo>
                    <a:pt x="2469" y="601"/>
                    <a:pt x="2569" y="501"/>
                    <a:pt x="2736" y="468"/>
                  </a:cubicBezTo>
                  <a:cubicBezTo>
                    <a:pt x="2903" y="468"/>
                    <a:pt x="3036" y="468"/>
                    <a:pt x="3203" y="501"/>
                  </a:cubicBezTo>
                  <a:cubicBezTo>
                    <a:pt x="3283" y="510"/>
                    <a:pt x="3364" y="514"/>
                    <a:pt x="3443" y="514"/>
                  </a:cubicBezTo>
                  <a:cubicBezTo>
                    <a:pt x="3659" y="514"/>
                    <a:pt x="3866" y="483"/>
                    <a:pt x="4037" y="434"/>
                  </a:cubicBezTo>
                  <a:cubicBezTo>
                    <a:pt x="4304" y="367"/>
                    <a:pt x="4504" y="201"/>
                    <a:pt x="4671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2312650" y="2802450"/>
              <a:ext cx="241875" cy="100100"/>
            </a:xfrm>
            <a:custGeom>
              <a:avLst/>
              <a:gdLst/>
              <a:ahLst/>
              <a:cxnLst/>
              <a:rect l="l" t="t" r="r" b="b"/>
              <a:pathLst>
                <a:path w="9675" h="4004" extrusionOk="0">
                  <a:moveTo>
                    <a:pt x="1" y="0"/>
                  </a:moveTo>
                  <a:cubicBezTo>
                    <a:pt x="134" y="100"/>
                    <a:pt x="234" y="167"/>
                    <a:pt x="334" y="267"/>
                  </a:cubicBezTo>
                  <a:cubicBezTo>
                    <a:pt x="568" y="434"/>
                    <a:pt x="835" y="668"/>
                    <a:pt x="1268" y="934"/>
                  </a:cubicBezTo>
                  <a:cubicBezTo>
                    <a:pt x="2269" y="1635"/>
                    <a:pt x="3403" y="2202"/>
                    <a:pt x="4504" y="2769"/>
                  </a:cubicBezTo>
                  <a:cubicBezTo>
                    <a:pt x="5138" y="3036"/>
                    <a:pt x="5772" y="3303"/>
                    <a:pt x="6439" y="3503"/>
                  </a:cubicBezTo>
                  <a:cubicBezTo>
                    <a:pt x="6972" y="3670"/>
                    <a:pt x="7506" y="3803"/>
                    <a:pt x="8107" y="3870"/>
                  </a:cubicBezTo>
                  <a:cubicBezTo>
                    <a:pt x="8340" y="3937"/>
                    <a:pt x="8574" y="3970"/>
                    <a:pt x="8774" y="3970"/>
                  </a:cubicBezTo>
                  <a:cubicBezTo>
                    <a:pt x="8940" y="4003"/>
                    <a:pt x="9107" y="4003"/>
                    <a:pt x="9274" y="4003"/>
                  </a:cubicBezTo>
                  <a:lnTo>
                    <a:pt x="9674" y="4003"/>
                  </a:lnTo>
                  <a:cubicBezTo>
                    <a:pt x="9674" y="3970"/>
                    <a:pt x="9107" y="3970"/>
                    <a:pt x="8140" y="3770"/>
                  </a:cubicBezTo>
                  <a:cubicBezTo>
                    <a:pt x="7606" y="3636"/>
                    <a:pt x="7072" y="3503"/>
                    <a:pt x="6505" y="3336"/>
                  </a:cubicBezTo>
                  <a:cubicBezTo>
                    <a:pt x="5838" y="3136"/>
                    <a:pt x="5238" y="2869"/>
                    <a:pt x="4604" y="2602"/>
                  </a:cubicBezTo>
                  <a:cubicBezTo>
                    <a:pt x="3470" y="2035"/>
                    <a:pt x="2402" y="1468"/>
                    <a:pt x="1335" y="801"/>
                  </a:cubicBezTo>
                  <a:lnTo>
                    <a:pt x="401" y="201"/>
                  </a:lnTo>
                  <a:cubicBezTo>
                    <a:pt x="268" y="134"/>
                    <a:pt x="134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2311825" y="2809125"/>
              <a:ext cx="339425" cy="218500"/>
            </a:xfrm>
            <a:custGeom>
              <a:avLst/>
              <a:gdLst/>
              <a:ahLst/>
              <a:cxnLst/>
              <a:rect l="l" t="t" r="r" b="b"/>
              <a:pathLst>
                <a:path w="13577" h="8740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167"/>
                    <a:pt x="234" y="334"/>
                    <a:pt x="401" y="501"/>
                  </a:cubicBezTo>
                  <a:cubicBezTo>
                    <a:pt x="701" y="768"/>
                    <a:pt x="1135" y="1235"/>
                    <a:pt x="1668" y="1735"/>
                  </a:cubicBezTo>
                  <a:cubicBezTo>
                    <a:pt x="3036" y="3069"/>
                    <a:pt x="4537" y="4337"/>
                    <a:pt x="6138" y="5404"/>
                  </a:cubicBezTo>
                  <a:cubicBezTo>
                    <a:pt x="7005" y="6005"/>
                    <a:pt x="7906" y="6538"/>
                    <a:pt x="8873" y="7039"/>
                  </a:cubicBezTo>
                  <a:cubicBezTo>
                    <a:pt x="9641" y="7406"/>
                    <a:pt x="10408" y="7773"/>
                    <a:pt x="11242" y="8073"/>
                  </a:cubicBezTo>
                  <a:cubicBezTo>
                    <a:pt x="11642" y="8240"/>
                    <a:pt x="11909" y="8340"/>
                    <a:pt x="12209" y="8406"/>
                  </a:cubicBezTo>
                  <a:cubicBezTo>
                    <a:pt x="12476" y="8506"/>
                    <a:pt x="12709" y="8573"/>
                    <a:pt x="12976" y="8606"/>
                  </a:cubicBezTo>
                  <a:lnTo>
                    <a:pt x="13577" y="8740"/>
                  </a:lnTo>
                  <a:cubicBezTo>
                    <a:pt x="13377" y="8640"/>
                    <a:pt x="13176" y="8606"/>
                    <a:pt x="12910" y="8540"/>
                  </a:cubicBezTo>
                  <a:cubicBezTo>
                    <a:pt x="12709" y="8440"/>
                    <a:pt x="12476" y="8373"/>
                    <a:pt x="12209" y="8273"/>
                  </a:cubicBezTo>
                  <a:cubicBezTo>
                    <a:pt x="11976" y="8206"/>
                    <a:pt x="11642" y="8106"/>
                    <a:pt x="11308" y="7939"/>
                  </a:cubicBezTo>
                  <a:cubicBezTo>
                    <a:pt x="10508" y="7606"/>
                    <a:pt x="9707" y="7272"/>
                    <a:pt x="8973" y="6872"/>
                  </a:cubicBezTo>
                  <a:cubicBezTo>
                    <a:pt x="8039" y="6372"/>
                    <a:pt x="7139" y="5838"/>
                    <a:pt x="6238" y="5237"/>
                  </a:cubicBezTo>
                  <a:cubicBezTo>
                    <a:pt x="4670" y="4170"/>
                    <a:pt x="3169" y="2936"/>
                    <a:pt x="1735" y="1601"/>
                  </a:cubicBezTo>
                  <a:cubicBezTo>
                    <a:pt x="1201" y="1101"/>
                    <a:pt x="734" y="701"/>
                    <a:pt x="467" y="401"/>
                  </a:cubicBezTo>
                  <a:cubicBezTo>
                    <a:pt x="334" y="234"/>
                    <a:pt x="167" y="1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2971450" y="2647325"/>
              <a:ext cx="207675" cy="87600"/>
            </a:xfrm>
            <a:custGeom>
              <a:avLst/>
              <a:gdLst/>
              <a:ahLst/>
              <a:cxnLst/>
              <a:rect l="l" t="t" r="r" b="b"/>
              <a:pathLst>
                <a:path w="8307" h="3504" extrusionOk="0">
                  <a:moveTo>
                    <a:pt x="8307" y="1"/>
                  </a:moveTo>
                  <a:lnTo>
                    <a:pt x="8307" y="1"/>
                  </a:lnTo>
                  <a:cubicBezTo>
                    <a:pt x="7840" y="134"/>
                    <a:pt x="7440" y="301"/>
                    <a:pt x="7073" y="468"/>
                  </a:cubicBezTo>
                  <a:lnTo>
                    <a:pt x="4137" y="1702"/>
                  </a:lnTo>
                  <a:lnTo>
                    <a:pt x="1235" y="2970"/>
                  </a:lnTo>
                  <a:cubicBezTo>
                    <a:pt x="801" y="3137"/>
                    <a:pt x="401" y="3303"/>
                    <a:pt x="1" y="3503"/>
                  </a:cubicBezTo>
                  <a:cubicBezTo>
                    <a:pt x="134" y="3503"/>
                    <a:pt x="234" y="3470"/>
                    <a:pt x="334" y="3403"/>
                  </a:cubicBezTo>
                  <a:cubicBezTo>
                    <a:pt x="568" y="3337"/>
                    <a:pt x="902" y="3203"/>
                    <a:pt x="1268" y="3070"/>
                  </a:cubicBezTo>
                  <a:cubicBezTo>
                    <a:pt x="2069" y="2803"/>
                    <a:pt x="3070" y="2369"/>
                    <a:pt x="4237" y="1869"/>
                  </a:cubicBezTo>
                  <a:cubicBezTo>
                    <a:pt x="5405" y="1369"/>
                    <a:pt x="6405" y="902"/>
                    <a:pt x="7139" y="568"/>
                  </a:cubicBezTo>
                  <a:cubicBezTo>
                    <a:pt x="7573" y="401"/>
                    <a:pt x="7940" y="234"/>
                    <a:pt x="8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2989800" y="2251225"/>
              <a:ext cx="189325" cy="396125"/>
            </a:xfrm>
            <a:custGeom>
              <a:avLst/>
              <a:gdLst/>
              <a:ahLst/>
              <a:cxnLst/>
              <a:rect l="l" t="t" r="r" b="b"/>
              <a:pathLst>
                <a:path w="7573" h="15845" extrusionOk="0">
                  <a:moveTo>
                    <a:pt x="1" y="0"/>
                  </a:moveTo>
                  <a:cubicBezTo>
                    <a:pt x="1" y="0"/>
                    <a:pt x="34" y="67"/>
                    <a:pt x="67" y="200"/>
                  </a:cubicBezTo>
                  <a:lnTo>
                    <a:pt x="401" y="634"/>
                  </a:lnTo>
                  <a:cubicBezTo>
                    <a:pt x="701" y="1001"/>
                    <a:pt x="1168" y="1501"/>
                    <a:pt x="1735" y="2068"/>
                  </a:cubicBezTo>
                  <a:cubicBezTo>
                    <a:pt x="2336" y="2669"/>
                    <a:pt x="3036" y="3369"/>
                    <a:pt x="3770" y="4170"/>
                  </a:cubicBezTo>
                  <a:cubicBezTo>
                    <a:pt x="4571" y="5004"/>
                    <a:pt x="5338" y="5971"/>
                    <a:pt x="5938" y="6972"/>
                  </a:cubicBezTo>
                  <a:cubicBezTo>
                    <a:pt x="6539" y="7973"/>
                    <a:pt x="6939" y="9073"/>
                    <a:pt x="7106" y="10241"/>
                  </a:cubicBezTo>
                  <a:cubicBezTo>
                    <a:pt x="7239" y="11342"/>
                    <a:pt x="7339" y="12376"/>
                    <a:pt x="7373" y="13176"/>
                  </a:cubicBezTo>
                  <a:cubicBezTo>
                    <a:pt x="7406" y="13977"/>
                    <a:pt x="7439" y="14644"/>
                    <a:pt x="7506" y="15144"/>
                  </a:cubicBezTo>
                  <a:cubicBezTo>
                    <a:pt x="7539" y="15345"/>
                    <a:pt x="7539" y="15511"/>
                    <a:pt x="7539" y="15678"/>
                  </a:cubicBezTo>
                  <a:cubicBezTo>
                    <a:pt x="7573" y="15712"/>
                    <a:pt x="7573" y="15812"/>
                    <a:pt x="7573" y="15845"/>
                  </a:cubicBezTo>
                  <a:lnTo>
                    <a:pt x="7573" y="15678"/>
                  </a:lnTo>
                  <a:lnTo>
                    <a:pt x="7573" y="15144"/>
                  </a:lnTo>
                  <a:cubicBezTo>
                    <a:pt x="7573" y="14677"/>
                    <a:pt x="7573" y="14010"/>
                    <a:pt x="7539" y="13176"/>
                  </a:cubicBezTo>
                  <a:cubicBezTo>
                    <a:pt x="7506" y="12342"/>
                    <a:pt x="7506" y="11342"/>
                    <a:pt x="7339" y="10241"/>
                  </a:cubicBezTo>
                  <a:cubicBezTo>
                    <a:pt x="7106" y="9073"/>
                    <a:pt x="6739" y="7906"/>
                    <a:pt x="6105" y="6872"/>
                  </a:cubicBezTo>
                  <a:cubicBezTo>
                    <a:pt x="5505" y="5838"/>
                    <a:pt x="4737" y="4870"/>
                    <a:pt x="3904" y="4037"/>
                  </a:cubicBezTo>
                  <a:cubicBezTo>
                    <a:pt x="3103" y="3203"/>
                    <a:pt x="2402" y="2535"/>
                    <a:pt x="1835" y="1968"/>
                  </a:cubicBezTo>
                  <a:cubicBezTo>
                    <a:pt x="1235" y="1368"/>
                    <a:pt x="768" y="868"/>
                    <a:pt x="501" y="534"/>
                  </a:cubicBezTo>
                  <a:lnTo>
                    <a:pt x="10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3012325" y="2789100"/>
              <a:ext cx="334425" cy="167650"/>
            </a:xfrm>
            <a:custGeom>
              <a:avLst/>
              <a:gdLst/>
              <a:ahLst/>
              <a:cxnLst/>
              <a:rect l="l" t="t" r="r" b="b"/>
              <a:pathLst>
                <a:path w="13377" h="6706" extrusionOk="0">
                  <a:moveTo>
                    <a:pt x="13377" y="1"/>
                  </a:moveTo>
                  <a:lnTo>
                    <a:pt x="13377" y="1"/>
                  </a:lnTo>
                  <a:cubicBezTo>
                    <a:pt x="13176" y="34"/>
                    <a:pt x="12976" y="134"/>
                    <a:pt x="12743" y="234"/>
                  </a:cubicBezTo>
                  <a:lnTo>
                    <a:pt x="11175" y="1035"/>
                  </a:lnTo>
                  <a:cubicBezTo>
                    <a:pt x="9807" y="1702"/>
                    <a:pt x="8006" y="2636"/>
                    <a:pt x="5905" y="3703"/>
                  </a:cubicBezTo>
                  <a:cubicBezTo>
                    <a:pt x="3861" y="4758"/>
                    <a:pt x="2014" y="5747"/>
                    <a:pt x="683" y="6479"/>
                  </a:cubicBezTo>
                  <a:lnTo>
                    <a:pt x="683" y="6479"/>
                  </a:lnTo>
                  <a:cubicBezTo>
                    <a:pt x="491" y="5839"/>
                    <a:pt x="330" y="5325"/>
                    <a:pt x="201" y="4904"/>
                  </a:cubicBezTo>
                  <a:cubicBezTo>
                    <a:pt x="167" y="4704"/>
                    <a:pt x="67" y="4537"/>
                    <a:pt x="0" y="4337"/>
                  </a:cubicBezTo>
                  <a:lnTo>
                    <a:pt x="0" y="4337"/>
                  </a:lnTo>
                  <a:lnTo>
                    <a:pt x="134" y="4971"/>
                  </a:lnTo>
                  <a:cubicBezTo>
                    <a:pt x="201" y="5371"/>
                    <a:pt x="367" y="5972"/>
                    <a:pt x="534" y="6639"/>
                  </a:cubicBezTo>
                  <a:lnTo>
                    <a:pt x="601" y="6706"/>
                  </a:lnTo>
                  <a:lnTo>
                    <a:pt x="668" y="6672"/>
                  </a:lnTo>
                  <a:cubicBezTo>
                    <a:pt x="2002" y="5972"/>
                    <a:pt x="3970" y="5004"/>
                    <a:pt x="6005" y="3904"/>
                  </a:cubicBezTo>
                  <a:cubicBezTo>
                    <a:pt x="8039" y="2836"/>
                    <a:pt x="9874" y="1869"/>
                    <a:pt x="11208" y="1168"/>
                  </a:cubicBezTo>
                  <a:lnTo>
                    <a:pt x="12810" y="334"/>
                  </a:lnTo>
                  <a:cubicBezTo>
                    <a:pt x="13010" y="234"/>
                    <a:pt x="13210" y="134"/>
                    <a:pt x="13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2832200" y="2970075"/>
              <a:ext cx="20025" cy="748875"/>
            </a:xfrm>
            <a:custGeom>
              <a:avLst/>
              <a:gdLst/>
              <a:ahLst/>
              <a:cxnLst/>
              <a:rect l="l" t="t" r="r" b="b"/>
              <a:pathLst>
                <a:path w="801" h="29955" extrusionOk="0">
                  <a:moveTo>
                    <a:pt x="701" y="0"/>
                  </a:moveTo>
                  <a:cubicBezTo>
                    <a:pt x="667" y="100"/>
                    <a:pt x="667" y="234"/>
                    <a:pt x="567" y="300"/>
                  </a:cubicBezTo>
                  <a:cubicBezTo>
                    <a:pt x="567" y="501"/>
                    <a:pt x="534" y="801"/>
                    <a:pt x="501" y="1168"/>
                  </a:cubicBezTo>
                  <a:cubicBezTo>
                    <a:pt x="401" y="1935"/>
                    <a:pt x="334" y="3069"/>
                    <a:pt x="234" y="4403"/>
                  </a:cubicBezTo>
                  <a:cubicBezTo>
                    <a:pt x="67" y="7105"/>
                    <a:pt x="0" y="10841"/>
                    <a:pt x="67" y="14978"/>
                  </a:cubicBezTo>
                  <a:cubicBezTo>
                    <a:pt x="167" y="19114"/>
                    <a:pt x="300" y="22850"/>
                    <a:pt x="467" y="25552"/>
                  </a:cubicBezTo>
                  <a:cubicBezTo>
                    <a:pt x="534" y="26953"/>
                    <a:pt x="634" y="28020"/>
                    <a:pt x="667" y="28788"/>
                  </a:cubicBezTo>
                  <a:cubicBezTo>
                    <a:pt x="701" y="29154"/>
                    <a:pt x="734" y="29455"/>
                    <a:pt x="734" y="29655"/>
                  </a:cubicBezTo>
                  <a:cubicBezTo>
                    <a:pt x="734" y="29755"/>
                    <a:pt x="734" y="29855"/>
                    <a:pt x="801" y="29955"/>
                  </a:cubicBezTo>
                  <a:lnTo>
                    <a:pt x="801" y="29655"/>
                  </a:lnTo>
                  <a:cubicBezTo>
                    <a:pt x="801" y="29455"/>
                    <a:pt x="734" y="29154"/>
                    <a:pt x="734" y="28788"/>
                  </a:cubicBezTo>
                  <a:cubicBezTo>
                    <a:pt x="701" y="27987"/>
                    <a:pt x="667" y="26886"/>
                    <a:pt x="634" y="25552"/>
                  </a:cubicBezTo>
                  <a:cubicBezTo>
                    <a:pt x="534" y="22850"/>
                    <a:pt x="401" y="19114"/>
                    <a:pt x="334" y="14978"/>
                  </a:cubicBezTo>
                  <a:cubicBezTo>
                    <a:pt x="234" y="10841"/>
                    <a:pt x="267" y="7105"/>
                    <a:pt x="401" y="4403"/>
                  </a:cubicBezTo>
                  <a:cubicBezTo>
                    <a:pt x="501" y="3002"/>
                    <a:pt x="534" y="1935"/>
                    <a:pt x="634" y="1168"/>
                  </a:cubicBezTo>
                  <a:cubicBezTo>
                    <a:pt x="667" y="801"/>
                    <a:pt x="701" y="501"/>
                    <a:pt x="701" y="300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2077500" y="2083600"/>
              <a:ext cx="380275" cy="993225"/>
            </a:xfrm>
            <a:custGeom>
              <a:avLst/>
              <a:gdLst/>
              <a:ahLst/>
              <a:cxnLst/>
              <a:rect l="l" t="t" r="r" b="b"/>
              <a:pathLst>
                <a:path w="15211" h="39729" extrusionOk="0">
                  <a:moveTo>
                    <a:pt x="15211" y="1"/>
                  </a:moveTo>
                  <a:lnTo>
                    <a:pt x="15211" y="1"/>
                  </a:lnTo>
                  <a:cubicBezTo>
                    <a:pt x="15211" y="1"/>
                    <a:pt x="8539" y="2836"/>
                    <a:pt x="6471" y="7372"/>
                  </a:cubicBezTo>
                  <a:cubicBezTo>
                    <a:pt x="4370" y="11909"/>
                    <a:pt x="167" y="26219"/>
                    <a:pt x="67" y="28854"/>
                  </a:cubicBezTo>
                  <a:cubicBezTo>
                    <a:pt x="0" y="31456"/>
                    <a:pt x="4870" y="39729"/>
                    <a:pt x="4870" y="39729"/>
                  </a:cubicBezTo>
                  <a:lnTo>
                    <a:pt x="12642" y="34792"/>
                  </a:lnTo>
                  <a:lnTo>
                    <a:pt x="11175" y="31190"/>
                  </a:lnTo>
                  <a:lnTo>
                    <a:pt x="13543" y="15578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2300150" y="3014075"/>
              <a:ext cx="103425" cy="2097550"/>
            </a:xfrm>
            <a:custGeom>
              <a:avLst/>
              <a:gdLst/>
              <a:ahLst/>
              <a:cxnLst/>
              <a:rect l="l" t="t" r="r" b="b"/>
              <a:pathLst>
                <a:path w="4137" h="83902" extrusionOk="0">
                  <a:moveTo>
                    <a:pt x="1051" y="0"/>
                  </a:moveTo>
                  <a:cubicBezTo>
                    <a:pt x="762" y="0"/>
                    <a:pt x="482" y="133"/>
                    <a:pt x="301" y="375"/>
                  </a:cubicBezTo>
                  <a:cubicBezTo>
                    <a:pt x="0" y="842"/>
                    <a:pt x="100" y="1409"/>
                    <a:pt x="501" y="1709"/>
                  </a:cubicBezTo>
                  <a:cubicBezTo>
                    <a:pt x="567" y="1743"/>
                    <a:pt x="2135" y="2977"/>
                    <a:pt x="2235" y="5545"/>
                  </a:cubicBezTo>
                  <a:cubicBezTo>
                    <a:pt x="2269" y="6746"/>
                    <a:pt x="2135" y="82200"/>
                    <a:pt x="2135" y="82934"/>
                  </a:cubicBezTo>
                  <a:cubicBezTo>
                    <a:pt x="2135" y="83468"/>
                    <a:pt x="2602" y="83902"/>
                    <a:pt x="3103" y="83902"/>
                  </a:cubicBezTo>
                  <a:cubicBezTo>
                    <a:pt x="3636" y="83902"/>
                    <a:pt x="4070" y="83468"/>
                    <a:pt x="4003" y="82934"/>
                  </a:cubicBezTo>
                  <a:cubicBezTo>
                    <a:pt x="4003" y="79865"/>
                    <a:pt x="4137" y="6746"/>
                    <a:pt x="4103" y="5512"/>
                  </a:cubicBezTo>
                  <a:cubicBezTo>
                    <a:pt x="4003" y="1910"/>
                    <a:pt x="1668" y="242"/>
                    <a:pt x="1602" y="175"/>
                  </a:cubicBezTo>
                  <a:cubicBezTo>
                    <a:pt x="1430" y="57"/>
                    <a:pt x="1239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2219250" y="3061750"/>
              <a:ext cx="49225" cy="231900"/>
            </a:xfrm>
            <a:custGeom>
              <a:avLst/>
              <a:gdLst/>
              <a:ahLst/>
              <a:cxnLst/>
              <a:rect l="l" t="t" r="r" b="b"/>
              <a:pathLst>
                <a:path w="1969" h="9276" extrusionOk="0">
                  <a:moveTo>
                    <a:pt x="959" y="1"/>
                  </a:moveTo>
                  <a:cubicBezTo>
                    <a:pt x="940" y="1"/>
                    <a:pt x="921" y="1"/>
                    <a:pt x="901" y="3"/>
                  </a:cubicBezTo>
                  <a:cubicBezTo>
                    <a:pt x="368" y="69"/>
                    <a:pt x="1" y="503"/>
                    <a:pt x="34" y="1003"/>
                  </a:cubicBezTo>
                  <a:lnTo>
                    <a:pt x="34" y="8308"/>
                  </a:lnTo>
                  <a:cubicBezTo>
                    <a:pt x="34" y="8842"/>
                    <a:pt x="501" y="9276"/>
                    <a:pt x="1001" y="9276"/>
                  </a:cubicBezTo>
                  <a:cubicBezTo>
                    <a:pt x="1502" y="9276"/>
                    <a:pt x="1969" y="8842"/>
                    <a:pt x="1902" y="8308"/>
                  </a:cubicBezTo>
                  <a:lnTo>
                    <a:pt x="1902" y="903"/>
                  </a:lnTo>
                  <a:cubicBezTo>
                    <a:pt x="1870" y="421"/>
                    <a:pt x="1466" y="1"/>
                    <a:pt x="9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2208425" y="2944750"/>
              <a:ext cx="225175" cy="209125"/>
            </a:xfrm>
            <a:custGeom>
              <a:avLst/>
              <a:gdLst/>
              <a:ahLst/>
              <a:cxnLst/>
              <a:rect l="l" t="t" r="r" b="b"/>
              <a:pathLst>
                <a:path w="9007" h="8365" extrusionOk="0">
                  <a:moveTo>
                    <a:pt x="5605" y="0"/>
                  </a:moveTo>
                  <a:cubicBezTo>
                    <a:pt x="4292" y="0"/>
                    <a:pt x="2902" y="580"/>
                    <a:pt x="2902" y="580"/>
                  </a:cubicBezTo>
                  <a:lnTo>
                    <a:pt x="1034" y="2147"/>
                  </a:lnTo>
                  <a:cubicBezTo>
                    <a:pt x="601" y="2581"/>
                    <a:pt x="0" y="6117"/>
                    <a:pt x="0" y="6117"/>
                  </a:cubicBezTo>
                  <a:cubicBezTo>
                    <a:pt x="0" y="6117"/>
                    <a:pt x="2002" y="8252"/>
                    <a:pt x="2835" y="8352"/>
                  </a:cubicBezTo>
                  <a:cubicBezTo>
                    <a:pt x="2904" y="8360"/>
                    <a:pt x="2973" y="8365"/>
                    <a:pt x="3042" y="8365"/>
                  </a:cubicBezTo>
                  <a:cubicBezTo>
                    <a:pt x="3512" y="8365"/>
                    <a:pt x="3992" y="8171"/>
                    <a:pt x="4370" y="7851"/>
                  </a:cubicBezTo>
                  <a:cubicBezTo>
                    <a:pt x="4370" y="7851"/>
                    <a:pt x="4808" y="8095"/>
                    <a:pt x="5243" y="8095"/>
                  </a:cubicBezTo>
                  <a:cubicBezTo>
                    <a:pt x="5432" y="8095"/>
                    <a:pt x="5620" y="8049"/>
                    <a:pt x="5771" y="7918"/>
                  </a:cubicBezTo>
                  <a:cubicBezTo>
                    <a:pt x="6271" y="7451"/>
                    <a:pt x="5037" y="4683"/>
                    <a:pt x="5037" y="4683"/>
                  </a:cubicBezTo>
                  <a:cubicBezTo>
                    <a:pt x="5037" y="4683"/>
                    <a:pt x="4634" y="3443"/>
                    <a:pt x="5740" y="3443"/>
                  </a:cubicBezTo>
                  <a:cubicBezTo>
                    <a:pt x="5782" y="3443"/>
                    <a:pt x="5825" y="3445"/>
                    <a:pt x="5871" y="3448"/>
                  </a:cubicBezTo>
                  <a:lnTo>
                    <a:pt x="6438" y="4449"/>
                  </a:lnTo>
                  <a:lnTo>
                    <a:pt x="7839" y="6817"/>
                  </a:lnTo>
                  <a:cubicBezTo>
                    <a:pt x="7839" y="6817"/>
                    <a:pt x="8673" y="6684"/>
                    <a:pt x="8840" y="6284"/>
                  </a:cubicBezTo>
                  <a:cubicBezTo>
                    <a:pt x="9007" y="5850"/>
                    <a:pt x="8473" y="4449"/>
                    <a:pt x="8473" y="4449"/>
                  </a:cubicBezTo>
                  <a:cubicBezTo>
                    <a:pt x="8806" y="3949"/>
                    <a:pt x="8873" y="3315"/>
                    <a:pt x="8706" y="2748"/>
                  </a:cubicBezTo>
                  <a:cubicBezTo>
                    <a:pt x="8373" y="1914"/>
                    <a:pt x="7872" y="379"/>
                    <a:pt x="6371" y="79"/>
                  </a:cubicBezTo>
                  <a:cubicBezTo>
                    <a:pt x="6127" y="24"/>
                    <a:pt x="5867" y="0"/>
                    <a:pt x="5605" y="0"/>
                  </a:cubicBezTo>
                  <a:close/>
                </a:path>
              </a:pathLst>
            </a:custGeom>
            <a:solidFill>
              <a:srgbClr val="FFC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2237600" y="3002600"/>
              <a:ext cx="79250" cy="129275"/>
            </a:xfrm>
            <a:custGeom>
              <a:avLst/>
              <a:gdLst/>
              <a:ahLst/>
              <a:cxnLst/>
              <a:rect l="l" t="t" r="r" b="b"/>
              <a:pathLst>
                <a:path w="3170" h="5171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168" y="0"/>
                    <a:pt x="1101" y="100"/>
                    <a:pt x="1001" y="200"/>
                  </a:cubicBezTo>
                  <a:cubicBezTo>
                    <a:pt x="935" y="334"/>
                    <a:pt x="768" y="501"/>
                    <a:pt x="568" y="767"/>
                  </a:cubicBezTo>
                  <a:cubicBezTo>
                    <a:pt x="301" y="1034"/>
                    <a:pt x="134" y="1368"/>
                    <a:pt x="67" y="1768"/>
                  </a:cubicBezTo>
                  <a:cubicBezTo>
                    <a:pt x="1" y="1968"/>
                    <a:pt x="67" y="2202"/>
                    <a:pt x="167" y="2435"/>
                  </a:cubicBezTo>
                  <a:cubicBezTo>
                    <a:pt x="301" y="2635"/>
                    <a:pt x="468" y="2802"/>
                    <a:pt x="668" y="2936"/>
                  </a:cubicBezTo>
                  <a:cubicBezTo>
                    <a:pt x="1335" y="3369"/>
                    <a:pt x="1969" y="3870"/>
                    <a:pt x="2502" y="4470"/>
                  </a:cubicBezTo>
                  <a:cubicBezTo>
                    <a:pt x="2736" y="4704"/>
                    <a:pt x="2936" y="4937"/>
                    <a:pt x="3170" y="5171"/>
                  </a:cubicBezTo>
                  <a:cubicBezTo>
                    <a:pt x="3003" y="4870"/>
                    <a:pt x="2836" y="4603"/>
                    <a:pt x="2569" y="4337"/>
                  </a:cubicBezTo>
                  <a:cubicBezTo>
                    <a:pt x="2069" y="3770"/>
                    <a:pt x="1435" y="3202"/>
                    <a:pt x="768" y="2769"/>
                  </a:cubicBezTo>
                  <a:cubicBezTo>
                    <a:pt x="568" y="2635"/>
                    <a:pt x="434" y="2469"/>
                    <a:pt x="301" y="2302"/>
                  </a:cubicBezTo>
                  <a:cubicBezTo>
                    <a:pt x="234" y="2135"/>
                    <a:pt x="167" y="1968"/>
                    <a:pt x="234" y="1768"/>
                  </a:cubicBezTo>
                  <a:cubicBezTo>
                    <a:pt x="267" y="1435"/>
                    <a:pt x="434" y="1134"/>
                    <a:pt x="634" y="834"/>
                  </a:cubicBezTo>
                  <a:cubicBezTo>
                    <a:pt x="901" y="601"/>
                    <a:pt x="1068" y="300"/>
                    <a:pt x="1168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2366025" y="3019200"/>
              <a:ext cx="15875" cy="38450"/>
            </a:xfrm>
            <a:custGeom>
              <a:avLst/>
              <a:gdLst/>
              <a:ahLst/>
              <a:cxnLst/>
              <a:rect l="l" t="t" r="r" b="b"/>
              <a:pathLst>
                <a:path w="635" h="1538" extrusionOk="0">
                  <a:moveTo>
                    <a:pt x="586" y="0"/>
                  </a:moveTo>
                  <a:cubicBezTo>
                    <a:pt x="494" y="0"/>
                    <a:pt x="197" y="235"/>
                    <a:pt x="134" y="704"/>
                  </a:cubicBezTo>
                  <a:cubicBezTo>
                    <a:pt x="1" y="1004"/>
                    <a:pt x="34" y="1304"/>
                    <a:pt x="201" y="1538"/>
                  </a:cubicBezTo>
                  <a:cubicBezTo>
                    <a:pt x="267" y="1504"/>
                    <a:pt x="167" y="1171"/>
                    <a:pt x="301" y="771"/>
                  </a:cubicBezTo>
                  <a:cubicBezTo>
                    <a:pt x="434" y="337"/>
                    <a:pt x="634" y="37"/>
                    <a:pt x="601" y="3"/>
                  </a:cubicBezTo>
                  <a:cubicBezTo>
                    <a:pt x="597" y="1"/>
                    <a:pt x="592" y="0"/>
                    <a:pt x="586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2125025" y="2771600"/>
              <a:ext cx="269375" cy="181825"/>
            </a:xfrm>
            <a:custGeom>
              <a:avLst/>
              <a:gdLst/>
              <a:ahLst/>
              <a:cxnLst/>
              <a:rect l="l" t="t" r="r" b="b"/>
              <a:pathLst>
                <a:path w="10775" h="7273" extrusionOk="0">
                  <a:moveTo>
                    <a:pt x="0" y="0"/>
                  </a:moveTo>
                  <a:cubicBezTo>
                    <a:pt x="167" y="34"/>
                    <a:pt x="334" y="34"/>
                    <a:pt x="501" y="34"/>
                  </a:cubicBezTo>
                  <a:cubicBezTo>
                    <a:pt x="668" y="34"/>
                    <a:pt x="901" y="34"/>
                    <a:pt x="1135" y="67"/>
                  </a:cubicBezTo>
                  <a:lnTo>
                    <a:pt x="1968" y="200"/>
                  </a:lnTo>
                  <a:cubicBezTo>
                    <a:pt x="2269" y="267"/>
                    <a:pt x="2602" y="367"/>
                    <a:pt x="2936" y="434"/>
                  </a:cubicBezTo>
                  <a:cubicBezTo>
                    <a:pt x="3136" y="501"/>
                    <a:pt x="3303" y="567"/>
                    <a:pt x="3470" y="601"/>
                  </a:cubicBezTo>
                  <a:cubicBezTo>
                    <a:pt x="3636" y="667"/>
                    <a:pt x="3836" y="734"/>
                    <a:pt x="4003" y="834"/>
                  </a:cubicBezTo>
                  <a:cubicBezTo>
                    <a:pt x="4804" y="1201"/>
                    <a:pt x="5571" y="1668"/>
                    <a:pt x="6238" y="2235"/>
                  </a:cubicBezTo>
                  <a:cubicBezTo>
                    <a:pt x="6905" y="2836"/>
                    <a:pt x="7506" y="3436"/>
                    <a:pt x="8073" y="4103"/>
                  </a:cubicBezTo>
                  <a:cubicBezTo>
                    <a:pt x="8607" y="4737"/>
                    <a:pt x="9007" y="5271"/>
                    <a:pt x="9440" y="5771"/>
                  </a:cubicBezTo>
                  <a:cubicBezTo>
                    <a:pt x="9841" y="6271"/>
                    <a:pt x="10141" y="6672"/>
                    <a:pt x="10408" y="6905"/>
                  </a:cubicBezTo>
                  <a:lnTo>
                    <a:pt x="10775" y="7272"/>
                  </a:lnTo>
                  <a:cubicBezTo>
                    <a:pt x="10641" y="7105"/>
                    <a:pt x="10575" y="7005"/>
                    <a:pt x="10441" y="6872"/>
                  </a:cubicBezTo>
                  <a:cubicBezTo>
                    <a:pt x="10174" y="6572"/>
                    <a:pt x="9907" y="6205"/>
                    <a:pt x="9507" y="5704"/>
                  </a:cubicBezTo>
                  <a:cubicBezTo>
                    <a:pt x="9140" y="5204"/>
                    <a:pt x="8673" y="4604"/>
                    <a:pt x="8173" y="4003"/>
                  </a:cubicBezTo>
                  <a:cubicBezTo>
                    <a:pt x="7639" y="3269"/>
                    <a:pt x="7005" y="2669"/>
                    <a:pt x="6338" y="2068"/>
                  </a:cubicBezTo>
                  <a:cubicBezTo>
                    <a:pt x="5671" y="1501"/>
                    <a:pt x="4937" y="1034"/>
                    <a:pt x="4103" y="667"/>
                  </a:cubicBezTo>
                  <a:cubicBezTo>
                    <a:pt x="3937" y="567"/>
                    <a:pt x="3770" y="501"/>
                    <a:pt x="3570" y="434"/>
                  </a:cubicBezTo>
                  <a:cubicBezTo>
                    <a:pt x="3336" y="400"/>
                    <a:pt x="3169" y="334"/>
                    <a:pt x="3003" y="267"/>
                  </a:cubicBezTo>
                  <a:cubicBezTo>
                    <a:pt x="2636" y="200"/>
                    <a:pt x="2302" y="100"/>
                    <a:pt x="2002" y="6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2308475" y="2436350"/>
              <a:ext cx="72600" cy="418650"/>
            </a:xfrm>
            <a:custGeom>
              <a:avLst/>
              <a:gdLst/>
              <a:ahLst/>
              <a:cxnLst/>
              <a:rect l="l" t="t" r="r" b="b"/>
              <a:pathLst>
                <a:path w="2904" h="16746" extrusionOk="0">
                  <a:moveTo>
                    <a:pt x="2903" y="1"/>
                  </a:moveTo>
                  <a:cubicBezTo>
                    <a:pt x="2803" y="234"/>
                    <a:pt x="2770" y="434"/>
                    <a:pt x="2770" y="668"/>
                  </a:cubicBezTo>
                  <a:cubicBezTo>
                    <a:pt x="2670" y="1135"/>
                    <a:pt x="2569" y="1735"/>
                    <a:pt x="2369" y="2469"/>
                  </a:cubicBezTo>
                  <a:cubicBezTo>
                    <a:pt x="2102" y="3970"/>
                    <a:pt x="1669" y="6072"/>
                    <a:pt x="1202" y="8340"/>
                  </a:cubicBezTo>
                  <a:cubicBezTo>
                    <a:pt x="768" y="10642"/>
                    <a:pt x="435" y="12743"/>
                    <a:pt x="268" y="14277"/>
                  </a:cubicBezTo>
                  <a:cubicBezTo>
                    <a:pt x="134" y="15011"/>
                    <a:pt x="101" y="15645"/>
                    <a:pt x="68" y="16079"/>
                  </a:cubicBezTo>
                  <a:cubicBezTo>
                    <a:pt x="1" y="16279"/>
                    <a:pt x="1" y="16512"/>
                    <a:pt x="1" y="16746"/>
                  </a:cubicBezTo>
                  <a:cubicBezTo>
                    <a:pt x="101" y="16512"/>
                    <a:pt x="101" y="16279"/>
                    <a:pt x="134" y="16079"/>
                  </a:cubicBezTo>
                  <a:cubicBezTo>
                    <a:pt x="168" y="15612"/>
                    <a:pt x="301" y="15011"/>
                    <a:pt x="368" y="14277"/>
                  </a:cubicBezTo>
                  <a:cubicBezTo>
                    <a:pt x="601" y="12743"/>
                    <a:pt x="968" y="10608"/>
                    <a:pt x="1402" y="8340"/>
                  </a:cubicBezTo>
                  <a:cubicBezTo>
                    <a:pt x="1802" y="6105"/>
                    <a:pt x="2236" y="4003"/>
                    <a:pt x="2503" y="2469"/>
                  </a:cubicBezTo>
                  <a:cubicBezTo>
                    <a:pt x="2636" y="1735"/>
                    <a:pt x="2736" y="1101"/>
                    <a:pt x="2803" y="668"/>
                  </a:cubicBezTo>
                  <a:cubicBezTo>
                    <a:pt x="2836" y="468"/>
                    <a:pt x="2903" y="234"/>
                    <a:pt x="2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2337675" y="5058225"/>
              <a:ext cx="89250" cy="70925"/>
            </a:xfrm>
            <a:custGeom>
              <a:avLst/>
              <a:gdLst/>
              <a:ahLst/>
              <a:cxnLst/>
              <a:rect l="l" t="t" r="r" b="b"/>
              <a:pathLst>
                <a:path w="3570" h="2837" extrusionOk="0">
                  <a:moveTo>
                    <a:pt x="668" y="1"/>
                  </a:moveTo>
                  <a:lnTo>
                    <a:pt x="0" y="2836"/>
                  </a:lnTo>
                  <a:lnTo>
                    <a:pt x="3570" y="2836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2332675" y="2167000"/>
              <a:ext cx="71750" cy="200150"/>
            </a:xfrm>
            <a:custGeom>
              <a:avLst/>
              <a:gdLst/>
              <a:ahLst/>
              <a:cxnLst/>
              <a:rect l="l" t="t" r="r" b="b"/>
              <a:pathLst>
                <a:path w="2870" h="800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7" y="334"/>
                    <a:pt x="834" y="934"/>
                  </a:cubicBezTo>
                  <a:cubicBezTo>
                    <a:pt x="1068" y="1335"/>
                    <a:pt x="1368" y="1701"/>
                    <a:pt x="1601" y="2102"/>
                  </a:cubicBezTo>
                  <a:cubicBezTo>
                    <a:pt x="1835" y="2602"/>
                    <a:pt x="2068" y="3102"/>
                    <a:pt x="2235" y="3670"/>
                  </a:cubicBezTo>
                  <a:cubicBezTo>
                    <a:pt x="2435" y="4203"/>
                    <a:pt x="2535" y="4737"/>
                    <a:pt x="2636" y="5337"/>
                  </a:cubicBezTo>
                  <a:cubicBezTo>
                    <a:pt x="2669" y="5771"/>
                    <a:pt x="2702" y="6238"/>
                    <a:pt x="2669" y="6705"/>
                  </a:cubicBezTo>
                  <a:cubicBezTo>
                    <a:pt x="2636" y="7506"/>
                    <a:pt x="2502" y="8006"/>
                    <a:pt x="2535" y="8006"/>
                  </a:cubicBezTo>
                  <a:cubicBezTo>
                    <a:pt x="2569" y="8006"/>
                    <a:pt x="2636" y="7873"/>
                    <a:pt x="2669" y="7672"/>
                  </a:cubicBezTo>
                  <a:cubicBezTo>
                    <a:pt x="2736" y="7372"/>
                    <a:pt x="2802" y="7072"/>
                    <a:pt x="2836" y="6738"/>
                  </a:cubicBezTo>
                  <a:cubicBezTo>
                    <a:pt x="2869" y="6271"/>
                    <a:pt x="2869" y="5771"/>
                    <a:pt x="2836" y="5337"/>
                  </a:cubicBezTo>
                  <a:cubicBezTo>
                    <a:pt x="2802" y="4737"/>
                    <a:pt x="2669" y="4170"/>
                    <a:pt x="2502" y="3603"/>
                  </a:cubicBezTo>
                  <a:cubicBezTo>
                    <a:pt x="2335" y="3069"/>
                    <a:pt x="2102" y="2535"/>
                    <a:pt x="1802" y="2035"/>
                  </a:cubicBezTo>
                  <a:cubicBezTo>
                    <a:pt x="1535" y="1601"/>
                    <a:pt x="1301" y="1201"/>
                    <a:pt x="968" y="868"/>
                  </a:cubicBezTo>
                  <a:cubicBezTo>
                    <a:pt x="768" y="601"/>
                    <a:pt x="534" y="401"/>
                    <a:pt x="301" y="200"/>
                  </a:cubicBezTo>
                  <a:cubicBezTo>
                    <a:pt x="1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2433575" y="1290275"/>
              <a:ext cx="553750" cy="580625"/>
            </a:xfrm>
            <a:custGeom>
              <a:avLst/>
              <a:gdLst/>
              <a:ahLst/>
              <a:cxnLst/>
              <a:rect l="l" t="t" r="r" b="b"/>
              <a:pathLst>
                <a:path w="22150" h="23225" extrusionOk="0">
                  <a:moveTo>
                    <a:pt x="15234" y="1"/>
                  </a:moveTo>
                  <a:cubicBezTo>
                    <a:pt x="13871" y="1"/>
                    <a:pt x="12523" y="445"/>
                    <a:pt x="11509" y="1378"/>
                  </a:cubicBezTo>
                  <a:cubicBezTo>
                    <a:pt x="11008" y="1812"/>
                    <a:pt x="10608" y="2379"/>
                    <a:pt x="9974" y="2646"/>
                  </a:cubicBezTo>
                  <a:cubicBezTo>
                    <a:pt x="9556" y="2862"/>
                    <a:pt x="9101" y="2916"/>
                    <a:pt x="8633" y="2916"/>
                  </a:cubicBezTo>
                  <a:cubicBezTo>
                    <a:pt x="8160" y="2916"/>
                    <a:pt x="7674" y="2861"/>
                    <a:pt x="7199" y="2861"/>
                  </a:cubicBezTo>
                  <a:cubicBezTo>
                    <a:pt x="7056" y="2861"/>
                    <a:pt x="6913" y="2866"/>
                    <a:pt x="6772" y="2880"/>
                  </a:cubicBezTo>
                  <a:cubicBezTo>
                    <a:pt x="4671" y="3146"/>
                    <a:pt x="3236" y="5081"/>
                    <a:pt x="3470" y="7149"/>
                  </a:cubicBezTo>
                  <a:cubicBezTo>
                    <a:pt x="3355" y="7128"/>
                    <a:pt x="3239" y="7117"/>
                    <a:pt x="3123" y="7117"/>
                  </a:cubicBezTo>
                  <a:cubicBezTo>
                    <a:pt x="2165" y="7117"/>
                    <a:pt x="1211" y="7824"/>
                    <a:pt x="734" y="8717"/>
                  </a:cubicBezTo>
                  <a:cubicBezTo>
                    <a:pt x="234" y="9718"/>
                    <a:pt x="1" y="10819"/>
                    <a:pt x="134" y="11953"/>
                  </a:cubicBezTo>
                  <a:cubicBezTo>
                    <a:pt x="201" y="13754"/>
                    <a:pt x="468" y="15522"/>
                    <a:pt x="801" y="17323"/>
                  </a:cubicBezTo>
                  <a:cubicBezTo>
                    <a:pt x="1035" y="18691"/>
                    <a:pt x="1301" y="20125"/>
                    <a:pt x="2102" y="21259"/>
                  </a:cubicBezTo>
                  <a:cubicBezTo>
                    <a:pt x="3008" y="22517"/>
                    <a:pt x="4445" y="23225"/>
                    <a:pt x="5926" y="23225"/>
                  </a:cubicBezTo>
                  <a:cubicBezTo>
                    <a:pt x="6409" y="23225"/>
                    <a:pt x="6897" y="23150"/>
                    <a:pt x="7372" y="22994"/>
                  </a:cubicBezTo>
                  <a:lnTo>
                    <a:pt x="19548" y="19658"/>
                  </a:lnTo>
                  <a:cubicBezTo>
                    <a:pt x="20782" y="19425"/>
                    <a:pt x="21316" y="17924"/>
                    <a:pt x="21182" y="16689"/>
                  </a:cubicBezTo>
                  <a:cubicBezTo>
                    <a:pt x="21082" y="15489"/>
                    <a:pt x="20515" y="14321"/>
                    <a:pt x="20515" y="13087"/>
                  </a:cubicBezTo>
                  <a:cubicBezTo>
                    <a:pt x="20515" y="11753"/>
                    <a:pt x="21116" y="10518"/>
                    <a:pt x="21449" y="9251"/>
                  </a:cubicBezTo>
                  <a:cubicBezTo>
                    <a:pt x="22150" y="6549"/>
                    <a:pt x="21382" y="3380"/>
                    <a:pt x="19281" y="1479"/>
                  </a:cubicBezTo>
                  <a:cubicBezTo>
                    <a:pt x="18176" y="512"/>
                    <a:pt x="16696" y="1"/>
                    <a:pt x="152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2365200" y="1608975"/>
              <a:ext cx="282725" cy="323800"/>
            </a:xfrm>
            <a:custGeom>
              <a:avLst/>
              <a:gdLst/>
              <a:ahLst/>
              <a:cxnLst/>
              <a:rect l="l" t="t" r="r" b="b"/>
              <a:pathLst>
                <a:path w="11309" h="12952" extrusionOk="0">
                  <a:moveTo>
                    <a:pt x="2222" y="1"/>
                  </a:moveTo>
                  <a:cubicBezTo>
                    <a:pt x="1665" y="1"/>
                    <a:pt x="1113" y="230"/>
                    <a:pt x="734" y="672"/>
                  </a:cubicBezTo>
                  <a:cubicBezTo>
                    <a:pt x="200" y="1406"/>
                    <a:pt x="0" y="2340"/>
                    <a:pt x="234" y="3241"/>
                  </a:cubicBezTo>
                  <a:cubicBezTo>
                    <a:pt x="467" y="4142"/>
                    <a:pt x="801" y="4975"/>
                    <a:pt x="1234" y="5709"/>
                  </a:cubicBezTo>
                  <a:cubicBezTo>
                    <a:pt x="134" y="7577"/>
                    <a:pt x="401" y="10012"/>
                    <a:pt x="1968" y="11547"/>
                  </a:cubicBezTo>
                  <a:cubicBezTo>
                    <a:pt x="2949" y="12464"/>
                    <a:pt x="4242" y="12952"/>
                    <a:pt x="5554" y="12952"/>
                  </a:cubicBezTo>
                  <a:cubicBezTo>
                    <a:pt x="6341" y="12952"/>
                    <a:pt x="7135" y="12777"/>
                    <a:pt x="7873" y="12414"/>
                  </a:cubicBezTo>
                  <a:cubicBezTo>
                    <a:pt x="9807" y="11413"/>
                    <a:pt x="11075" y="9445"/>
                    <a:pt x="11208" y="7310"/>
                  </a:cubicBezTo>
                  <a:cubicBezTo>
                    <a:pt x="11308" y="5142"/>
                    <a:pt x="10374" y="3074"/>
                    <a:pt x="8807" y="1640"/>
                  </a:cubicBezTo>
                  <a:cubicBezTo>
                    <a:pt x="7205" y="172"/>
                    <a:pt x="5304" y="272"/>
                    <a:pt x="3169" y="239"/>
                  </a:cubicBezTo>
                  <a:cubicBezTo>
                    <a:pt x="2874" y="79"/>
                    <a:pt x="2547" y="1"/>
                    <a:pt x="22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2516975" y="1403950"/>
              <a:ext cx="406975" cy="793925"/>
            </a:xfrm>
            <a:custGeom>
              <a:avLst/>
              <a:gdLst/>
              <a:ahLst/>
              <a:cxnLst/>
              <a:rect l="l" t="t" r="r" b="b"/>
              <a:pathLst>
                <a:path w="16279" h="31757" extrusionOk="0">
                  <a:moveTo>
                    <a:pt x="7239" y="0"/>
                  </a:moveTo>
                  <a:cubicBezTo>
                    <a:pt x="2502" y="100"/>
                    <a:pt x="0" y="4237"/>
                    <a:pt x="300" y="8940"/>
                  </a:cubicBezTo>
                  <a:lnTo>
                    <a:pt x="801" y="26553"/>
                  </a:lnTo>
                  <a:cubicBezTo>
                    <a:pt x="867" y="29434"/>
                    <a:pt x="3268" y="31757"/>
                    <a:pt x="6143" y="31757"/>
                  </a:cubicBezTo>
                  <a:cubicBezTo>
                    <a:pt x="6164" y="31757"/>
                    <a:pt x="6184" y="31757"/>
                    <a:pt x="6205" y="31756"/>
                  </a:cubicBezTo>
                  <a:lnTo>
                    <a:pt x="6305" y="31756"/>
                  </a:lnTo>
                  <a:cubicBezTo>
                    <a:pt x="9274" y="31690"/>
                    <a:pt x="11642" y="29221"/>
                    <a:pt x="11542" y="26253"/>
                  </a:cubicBezTo>
                  <a:cubicBezTo>
                    <a:pt x="11508" y="24918"/>
                    <a:pt x="11508" y="23884"/>
                    <a:pt x="11508" y="23884"/>
                  </a:cubicBezTo>
                  <a:cubicBezTo>
                    <a:pt x="11508" y="23884"/>
                    <a:pt x="16078" y="23284"/>
                    <a:pt x="16245" y="18747"/>
                  </a:cubicBezTo>
                  <a:cubicBezTo>
                    <a:pt x="16279" y="16546"/>
                    <a:pt x="16112" y="12042"/>
                    <a:pt x="15845" y="7939"/>
                  </a:cubicBezTo>
                  <a:cubicBezTo>
                    <a:pt x="15611" y="3570"/>
                    <a:pt x="12042" y="100"/>
                    <a:pt x="7639" y="0"/>
                  </a:cubicBezTo>
                  <a:close/>
                </a:path>
              </a:pathLst>
            </a:custGeom>
            <a:solidFill>
              <a:srgbClr val="FFC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2660400" y="1956000"/>
              <a:ext cx="146800" cy="76400"/>
            </a:xfrm>
            <a:custGeom>
              <a:avLst/>
              <a:gdLst/>
              <a:ahLst/>
              <a:cxnLst/>
              <a:rect l="l" t="t" r="r" b="b"/>
              <a:pathLst>
                <a:path w="5872" h="3056" extrusionOk="0">
                  <a:moveTo>
                    <a:pt x="1" y="1"/>
                  </a:moveTo>
                  <a:cubicBezTo>
                    <a:pt x="1" y="1"/>
                    <a:pt x="1253" y="3055"/>
                    <a:pt x="5307" y="3055"/>
                  </a:cubicBezTo>
                  <a:cubicBezTo>
                    <a:pt x="5490" y="3055"/>
                    <a:pt x="5678" y="3049"/>
                    <a:pt x="5872" y="3036"/>
                  </a:cubicBezTo>
                  <a:lnTo>
                    <a:pt x="5838" y="1869"/>
                  </a:lnTo>
                  <a:cubicBezTo>
                    <a:pt x="3737" y="1836"/>
                    <a:pt x="1702" y="1168"/>
                    <a:pt x="1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715450" y="1811925"/>
              <a:ext cx="53400" cy="48750"/>
            </a:xfrm>
            <a:custGeom>
              <a:avLst/>
              <a:gdLst/>
              <a:ahLst/>
              <a:cxnLst/>
              <a:rect l="l" t="t" r="r" b="b"/>
              <a:pathLst>
                <a:path w="2136" h="1950" extrusionOk="0">
                  <a:moveTo>
                    <a:pt x="1160" y="1"/>
                  </a:moveTo>
                  <a:cubicBezTo>
                    <a:pt x="887" y="1"/>
                    <a:pt x="611" y="106"/>
                    <a:pt x="401" y="293"/>
                  </a:cubicBezTo>
                  <a:lnTo>
                    <a:pt x="534" y="160"/>
                  </a:lnTo>
                  <a:lnTo>
                    <a:pt x="534" y="160"/>
                  </a:lnTo>
                  <a:cubicBezTo>
                    <a:pt x="334" y="327"/>
                    <a:pt x="200" y="560"/>
                    <a:pt x="134" y="760"/>
                  </a:cubicBezTo>
                  <a:cubicBezTo>
                    <a:pt x="0" y="1060"/>
                    <a:pt x="34" y="1327"/>
                    <a:pt x="200" y="1594"/>
                  </a:cubicBezTo>
                  <a:cubicBezTo>
                    <a:pt x="334" y="1761"/>
                    <a:pt x="501" y="1894"/>
                    <a:pt x="701" y="1928"/>
                  </a:cubicBezTo>
                  <a:cubicBezTo>
                    <a:pt x="811" y="1942"/>
                    <a:pt x="922" y="1950"/>
                    <a:pt x="1032" y="1950"/>
                  </a:cubicBezTo>
                  <a:cubicBezTo>
                    <a:pt x="1189" y="1950"/>
                    <a:pt x="1345" y="1934"/>
                    <a:pt x="1501" y="1894"/>
                  </a:cubicBezTo>
                  <a:cubicBezTo>
                    <a:pt x="1868" y="1728"/>
                    <a:pt x="2135" y="1394"/>
                    <a:pt x="2135" y="960"/>
                  </a:cubicBezTo>
                  <a:cubicBezTo>
                    <a:pt x="2135" y="560"/>
                    <a:pt x="1868" y="227"/>
                    <a:pt x="1501" y="60"/>
                  </a:cubicBezTo>
                  <a:cubicBezTo>
                    <a:pt x="1392" y="20"/>
                    <a:pt x="1276" y="1"/>
                    <a:pt x="1160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853875" y="1673225"/>
              <a:ext cx="32550" cy="31025"/>
            </a:xfrm>
            <a:custGeom>
              <a:avLst/>
              <a:gdLst/>
              <a:ahLst/>
              <a:cxnLst/>
              <a:rect l="l" t="t" r="r" b="b"/>
              <a:pathLst>
                <a:path w="1302" h="1241" extrusionOk="0">
                  <a:moveTo>
                    <a:pt x="697" y="1"/>
                  </a:moveTo>
                  <a:cubicBezTo>
                    <a:pt x="676" y="1"/>
                    <a:pt x="655" y="2"/>
                    <a:pt x="634" y="4"/>
                  </a:cubicBezTo>
                  <a:cubicBezTo>
                    <a:pt x="301" y="4"/>
                    <a:pt x="1" y="304"/>
                    <a:pt x="1" y="638"/>
                  </a:cubicBezTo>
                  <a:cubicBezTo>
                    <a:pt x="32" y="954"/>
                    <a:pt x="304" y="1241"/>
                    <a:pt x="617" y="1241"/>
                  </a:cubicBezTo>
                  <a:cubicBezTo>
                    <a:pt x="634" y="1241"/>
                    <a:pt x="651" y="1240"/>
                    <a:pt x="668" y="1238"/>
                  </a:cubicBezTo>
                  <a:cubicBezTo>
                    <a:pt x="1001" y="1238"/>
                    <a:pt x="1301" y="938"/>
                    <a:pt x="1301" y="604"/>
                  </a:cubicBezTo>
                  <a:cubicBezTo>
                    <a:pt x="1270" y="229"/>
                    <a:pt x="1005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2823850" y="1641625"/>
              <a:ext cx="66750" cy="16300"/>
            </a:xfrm>
            <a:custGeom>
              <a:avLst/>
              <a:gdLst/>
              <a:ahLst/>
              <a:cxnLst/>
              <a:rect l="l" t="t" r="r" b="b"/>
              <a:pathLst>
                <a:path w="2670" h="652" extrusionOk="0">
                  <a:moveTo>
                    <a:pt x="1402" y="0"/>
                  </a:moveTo>
                  <a:cubicBezTo>
                    <a:pt x="1035" y="0"/>
                    <a:pt x="668" y="67"/>
                    <a:pt x="368" y="267"/>
                  </a:cubicBezTo>
                  <a:cubicBezTo>
                    <a:pt x="134" y="400"/>
                    <a:pt x="1" y="534"/>
                    <a:pt x="67" y="601"/>
                  </a:cubicBezTo>
                  <a:cubicBezTo>
                    <a:pt x="80" y="614"/>
                    <a:pt x="101" y="619"/>
                    <a:pt x="128" y="619"/>
                  </a:cubicBezTo>
                  <a:cubicBezTo>
                    <a:pt x="309" y="619"/>
                    <a:pt x="788" y="367"/>
                    <a:pt x="1368" y="367"/>
                  </a:cubicBezTo>
                  <a:cubicBezTo>
                    <a:pt x="1955" y="367"/>
                    <a:pt x="2413" y="651"/>
                    <a:pt x="2583" y="651"/>
                  </a:cubicBezTo>
                  <a:cubicBezTo>
                    <a:pt x="2606" y="651"/>
                    <a:pt x="2624" y="646"/>
                    <a:pt x="2636" y="634"/>
                  </a:cubicBezTo>
                  <a:cubicBezTo>
                    <a:pt x="2669" y="601"/>
                    <a:pt x="2569" y="501"/>
                    <a:pt x="2402" y="334"/>
                  </a:cubicBezTo>
                  <a:cubicBezTo>
                    <a:pt x="2102" y="100"/>
                    <a:pt x="1802" y="0"/>
                    <a:pt x="1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2687100" y="1673225"/>
              <a:ext cx="32550" cy="31025"/>
            </a:xfrm>
            <a:custGeom>
              <a:avLst/>
              <a:gdLst/>
              <a:ahLst/>
              <a:cxnLst/>
              <a:rect l="l" t="t" r="r" b="b"/>
              <a:pathLst>
                <a:path w="1302" h="1241" extrusionOk="0">
                  <a:moveTo>
                    <a:pt x="697" y="1"/>
                  </a:moveTo>
                  <a:cubicBezTo>
                    <a:pt x="676" y="1"/>
                    <a:pt x="655" y="2"/>
                    <a:pt x="634" y="4"/>
                  </a:cubicBezTo>
                  <a:cubicBezTo>
                    <a:pt x="300" y="4"/>
                    <a:pt x="0" y="304"/>
                    <a:pt x="0" y="638"/>
                  </a:cubicBezTo>
                  <a:cubicBezTo>
                    <a:pt x="32" y="954"/>
                    <a:pt x="304" y="1241"/>
                    <a:pt x="616" y="1241"/>
                  </a:cubicBezTo>
                  <a:cubicBezTo>
                    <a:pt x="633" y="1241"/>
                    <a:pt x="650" y="1240"/>
                    <a:pt x="667" y="1238"/>
                  </a:cubicBezTo>
                  <a:cubicBezTo>
                    <a:pt x="1001" y="1238"/>
                    <a:pt x="1301" y="938"/>
                    <a:pt x="1301" y="604"/>
                  </a:cubicBezTo>
                  <a:cubicBezTo>
                    <a:pt x="1270" y="229"/>
                    <a:pt x="1004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2656225" y="1641625"/>
              <a:ext cx="66750" cy="16300"/>
            </a:xfrm>
            <a:custGeom>
              <a:avLst/>
              <a:gdLst/>
              <a:ahLst/>
              <a:cxnLst/>
              <a:rect l="l" t="t" r="r" b="b"/>
              <a:pathLst>
                <a:path w="2670" h="652" extrusionOk="0">
                  <a:moveTo>
                    <a:pt x="1402" y="0"/>
                  </a:moveTo>
                  <a:cubicBezTo>
                    <a:pt x="1035" y="0"/>
                    <a:pt x="635" y="67"/>
                    <a:pt x="368" y="267"/>
                  </a:cubicBezTo>
                  <a:cubicBezTo>
                    <a:pt x="101" y="434"/>
                    <a:pt x="1" y="534"/>
                    <a:pt x="68" y="601"/>
                  </a:cubicBezTo>
                  <a:cubicBezTo>
                    <a:pt x="81" y="614"/>
                    <a:pt x="101" y="619"/>
                    <a:pt x="128" y="619"/>
                  </a:cubicBezTo>
                  <a:cubicBezTo>
                    <a:pt x="309" y="619"/>
                    <a:pt x="788" y="367"/>
                    <a:pt x="1369" y="367"/>
                  </a:cubicBezTo>
                  <a:cubicBezTo>
                    <a:pt x="1956" y="367"/>
                    <a:pt x="2414" y="651"/>
                    <a:pt x="2560" y="651"/>
                  </a:cubicBezTo>
                  <a:cubicBezTo>
                    <a:pt x="2580" y="651"/>
                    <a:pt x="2595" y="646"/>
                    <a:pt x="2603" y="634"/>
                  </a:cubicBezTo>
                  <a:cubicBezTo>
                    <a:pt x="2669" y="634"/>
                    <a:pt x="2569" y="501"/>
                    <a:pt x="2403" y="334"/>
                  </a:cubicBezTo>
                  <a:cubicBezTo>
                    <a:pt x="2102" y="100"/>
                    <a:pt x="1769" y="0"/>
                    <a:pt x="1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771325" y="1643275"/>
              <a:ext cx="51725" cy="146600"/>
            </a:xfrm>
            <a:custGeom>
              <a:avLst/>
              <a:gdLst/>
              <a:ahLst/>
              <a:cxnLst/>
              <a:rect l="l" t="t" r="r" b="b"/>
              <a:pathLst>
                <a:path w="2069" h="5864" extrusionOk="0">
                  <a:moveTo>
                    <a:pt x="103" y="0"/>
                  </a:moveTo>
                  <a:cubicBezTo>
                    <a:pt x="102" y="0"/>
                    <a:pt x="101" y="1"/>
                    <a:pt x="100" y="1"/>
                  </a:cubicBezTo>
                  <a:cubicBezTo>
                    <a:pt x="0" y="34"/>
                    <a:pt x="501" y="1635"/>
                    <a:pt x="1168" y="3570"/>
                  </a:cubicBezTo>
                  <a:lnTo>
                    <a:pt x="1668" y="4971"/>
                  </a:lnTo>
                  <a:cubicBezTo>
                    <a:pt x="1768" y="5138"/>
                    <a:pt x="1768" y="5338"/>
                    <a:pt x="1768" y="5505"/>
                  </a:cubicBezTo>
                  <a:cubicBezTo>
                    <a:pt x="1735" y="5638"/>
                    <a:pt x="1568" y="5672"/>
                    <a:pt x="1401" y="5672"/>
                  </a:cubicBezTo>
                  <a:cubicBezTo>
                    <a:pt x="1001" y="5672"/>
                    <a:pt x="634" y="5705"/>
                    <a:pt x="267" y="5838"/>
                  </a:cubicBezTo>
                  <a:cubicBezTo>
                    <a:pt x="450" y="5855"/>
                    <a:pt x="634" y="5863"/>
                    <a:pt x="826" y="5863"/>
                  </a:cubicBezTo>
                  <a:cubicBezTo>
                    <a:pt x="1018" y="5863"/>
                    <a:pt x="1218" y="5855"/>
                    <a:pt x="1435" y="5838"/>
                  </a:cubicBezTo>
                  <a:cubicBezTo>
                    <a:pt x="1501" y="5838"/>
                    <a:pt x="1635" y="5838"/>
                    <a:pt x="1735" y="5805"/>
                  </a:cubicBezTo>
                  <a:cubicBezTo>
                    <a:pt x="1835" y="5772"/>
                    <a:pt x="1968" y="5672"/>
                    <a:pt x="2002" y="5538"/>
                  </a:cubicBezTo>
                  <a:cubicBezTo>
                    <a:pt x="2068" y="5305"/>
                    <a:pt x="2068" y="5038"/>
                    <a:pt x="1935" y="4838"/>
                  </a:cubicBezTo>
                  <a:cubicBezTo>
                    <a:pt x="1801" y="4371"/>
                    <a:pt x="1635" y="3904"/>
                    <a:pt x="1468" y="3470"/>
                  </a:cubicBezTo>
                  <a:cubicBezTo>
                    <a:pt x="808" y="1556"/>
                    <a:pt x="180" y="0"/>
                    <a:pt x="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722950" y="1800075"/>
              <a:ext cx="58400" cy="50050"/>
            </a:xfrm>
            <a:custGeom>
              <a:avLst/>
              <a:gdLst/>
              <a:ahLst/>
              <a:cxnLst/>
              <a:rect l="l" t="t" r="r" b="b"/>
              <a:pathLst>
                <a:path w="2336" h="2002" extrusionOk="0">
                  <a:moveTo>
                    <a:pt x="101" y="0"/>
                  </a:moveTo>
                  <a:cubicBezTo>
                    <a:pt x="67" y="0"/>
                    <a:pt x="0" y="133"/>
                    <a:pt x="0" y="434"/>
                  </a:cubicBezTo>
                  <a:cubicBezTo>
                    <a:pt x="34" y="867"/>
                    <a:pt x="234" y="1234"/>
                    <a:pt x="568" y="1534"/>
                  </a:cubicBezTo>
                  <a:cubicBezTo>
                    <a:pt x="901" y="1835"/>
                    <a:pt x="1335" y="2001"/>
                    <a:pt x="1768" y="2001"/>
                  </a:cubicBezTo>
                  <a:cubicBezTo>
                    <a:pt x="2169" y="2001"/>
                    <a:pt x="2335" y="1935"/>
                    <a:pt x="2335" y="1868"/>
                  </a:cubicBezTo>
                  <a:cubicBezTo>
                    <a:pt x="2335" y="1768"/>
                    <a:pt x="1535" y="1801"/>
                    <a:pt x="868" y="1268"/>
                  </a:cubicBezTo>
                  <a:cubicBezTo>
                    <a:pt x="201" y="734"/>
                    <a:pt x="234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2642900" y="1577375"/>
              <a:ext cx="81750" cy="21675"/>
            </a:xfrm>
            <a:custGeom>
              <a:avLst/>
              <a:gdLst/>
              <a:ahLst/>
              <a:cxnLst/>
              <a:rect l="l" t="t" r="r" b="b"/>
              <a:pathLst>
                <a:path w="3270" h="867" extrusionOk="0">
                  <a:moveTo>
                    <a:pt x="1804" y="1"/>
                  </a:moveTo>
                  <a:cubicBezTo>
                    <a:pt x="1317" y="1"/>
                    <a:pt x="835" y="125"/>
                    <a:pt x="400" y="402"/>
                  </a:cubicBezTo>
                  <a:cubicBezTo>
                    <a:pt x="134" y="569"/>
                    <a:pt x="0" y="736"/>
                    <a:pt x="67" y="802"/>
                  </a:cubicBezTo>
                  <a:cubicBezTo>
                    <a:pt x="85" y="848"/>
                    <a:pt x="149" y="866"/>
                    <a:pt x="250" y="866"/>
                  </a:cubicBezTo>
                  <a:cubicBezTo>
                    <a:pt x="514" y="866"/>
                    <a:pt x="1031" y="741"/>
                    <a:pt x="1635" y="669"/>
                  </a:cubicBezTo>
                  <a:cubicBezTo>
                    <a:pt x="2469" y="602"/>
                    <a:pt x="3136" y="702"/>
                    <a:pt x="3236" y="502"/>
                  </a:cubicBezTo>
                  <a:cubicBezTo>
                    <a:pt x="3269" y="435"/>
                    <a:pt x="3102" y="269"/>
                    <a:pt x="2802" y="168"/>
                  </a:cubicBezTo>
                  <a:cubicBezTo>
                    <a:pt x="2476" y="60"/>
                    <a:pt x="2139" y="1"/>
                    <a:pt x="18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823850" y="1589925"/>
              <a:ext cx="61750" cy="20850"/>
            </a:xfrm>
            <a:custGeom>
              <a:avLst/>
              <a:gdLst/>
              <a:ahLst/>
              <a:cxnLst/>
              <a:rect l="l" t="t" r="r" b="b"/>
              <a:pathLst>
                <a:path w="2470" h="834" extrusionOk="0">
                  <a:moveTo>
                    <a:pt x="1235" y="0"/>
                  </a:moveTo>
                  <a:cubicBezTo>
                    <a:pt x="901" y="0"/>
                    <a:pt x="568" y="100"/>
                    <a:pt x="268" y="267"/>
                  </a:cubicBezTo>
                  <a:cubicBezTo>
                    <a:pt x="67" y="400"/>
                    <a:pt x="1" y="567"/>
                    <a:pt x="34" y="634"/>
                  </a:cubicBezTo>
                  <a:cubicBezTo>
                    <a:pt x="90" y="726"/>
                    <a:pt x="258" y="747"/>
                    <a:pt x="501" y="747"/>
                  </a:cubicBezTo>
                  <a:cubicBezTo>
                    <a:pt x="694" y="747"/>
                    <a:pt x="935" y="734"/>
                    <a:pt x="1202" y="734"/>
                  </a:cubicBezTo>
                  <a:cubicBezTo>
                    <a:pt x="1625" y="734"/>
                    <a:pt x="1966" y="834"/>
                    <a:pt x="2177" y="834"/>
                  </a:cubicBezTo>
                  <a:cubicBezTo>
                    <a:pt x="2265" y="834"/>
                    <a:pt x="2330" y="816"/>
                    <a:pt x="2369" y="767"/>
                  </a:cubicBezTo>
                  <a:cubicBezTo>
                    <a:pt x="2469" y="667"/>
                    <a:pt x="2369" y="500"/>
                    <a:pt x="2169" y="334"/>
                  </a:cubicBezTo>
                  <a:cubicBezTo>
                    <a:pt x="1902" y="133"/>
                    <a:pt x="1568" y="0"/>
                    <a:pt x="12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455075" y="1709175"/>
              <a:ext cx="78600" cy="118525"/>
            </a:xfrm>
            <a:custGeom>
              <a:avLst/>
              <a:gdLst/>
              <a:ahLst/>
              <a:cxnLst/>
              <a:rect l="l" t="t" r="r" b="b"/>
              <a:pathLst>
                <a:path w="3144" h="4741" extrusionOk="0">
                  <a:moveTo>
                    <a:pt x="1999" y="0"/>
                  </a:moveTo>
                  <a:cubicBezTo>
                    <a:pt x="1109" y="0"/>
                    <a:pt x="0" y="383"/>
                    <a:pt x="41" y="2302"/>
                  </a:cubicBezTo>
                  <a:cubicBezTo>
                    <a:pt x="63" y="4350"/>
                    <a:pt x="1409" y="4741"/>
                    <a:pt x="2321" y="4741"/>
                  </a:cubicBezTo>
                  <a:cubicBezTo>
                    <a:pt x="2789" y="4741"/>
                    <a:pt x="3143" y="4637"/>
                    <a:pt x="3143" y="4603"/>
                  </a:cubicBezTo>
                  <a:cubicBezTo>
                    <a:pt x="3143" y="4537"/>
                    <a:pt x="3077" y="167"/>
                    <a:pt x="3077" y="167"/>
                  </a:cubicBezTo>
                  <a:cubicBezTo>
                    <a:pt x="3038" y="154"/>
                    <a:pt x="2562" y="0"/>
                    <a:pt x="1999" y="0"/>
                  </a:cubicBezTo>
                  <a:close/>
                </a:path>
              </a:pathLst>
            </a:custGeom>
            <a:solidFill>
              <a:srgbClr val="FFC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2475275" y="1734175"/>
              <a:ext cx="35050" cy="67900"/>
            </a:xfrm>
            <a:custGeom>
              <a:avLst/>
              <a:gdLst/>
              <a:ahLst/>
              <a:cxnLst/>
              <a:rect l="l" t="t" r="r" b="b"/>
              <a:pathLst>
                <a:path w="1402" h="2716" extrusionOk="0">
                  <a:moveTo>
                    <a:pt x="768" y="1"/>
                  </a:moveTo>
                  <a:cubicBezTo>
                    <a:pt x="501" y="34"/>
                    <a:pt x="301" y="234"/>
                    <a:pt x="201" y="501"/>
                  </a:cubicBezTo>
                  <a:cubicBezTo>
                    <a:pt x="100" y="735"/>
                    <a:pt x="0" y="1068"/>
                    <a:pt x="34" y="1368"/>
                  </a:cubicBezTo>
                  <a:cubicBezTo>
                    <a:pt x="100" y="2002"/>
                    <a:pt x="367" y="2569"/>
                    <a:pt x="834" y="2703"/>
                  </a:cubicBezTo>
                  <a:cubicBezTo>
                    <a:pt x="876" y="2711"/>
                    <a:pt x="918" y="2715"/>
                    <a:pt x="959" y="2715"/>
                  </a:cubicBezTo>
                  <a:cubicBezTo>
                    <a:pt x="1084" y="2715"/>
                    <a:pt x="1210" y="2678"/>
                    <a:pt x="1335" y="2603"/>
                  </a:cubicBezTo>
                  <a:cubicBezTo>
                    <a:pt x="1401" y="2536"/>
                    <a:pt x="1401" y="2469"/>
                    <a:pt x="1401" y="2469"/>
                  </a:cubicBezTo>
                  <a:lnTo>
                    <a:pt x="1401" y="2469"/>
                  </a:lnTo>
                  <a:cubicBezTo>
                    <a:pt x="1401" y="2469"/>
                    <a:pt x="1335" y="2503"/>
                    <a:pt x="1268" y="2536"/>
                  </a:cubicBezTo>
                  <a:cubicBezTo>
                    <a:pt x="1201" y="2553"/>
                    <a:pt x="1126" y="2561"/>
                    <a:pt x="1051" y="2561"/>
                  </a:cubicBezTo>
                  <a:cubicBezTo>
                    <a:pt x="976" y="2561"/>
                    <a:pt x="901" y="2553"/>
                    <a:pt x="834" y="2536"/>
                  </a:cubicBezTo>
                  <a:cubicBezTo>
                    <a:pt x="434" y="2302"/>
                    <a:pt x="167" y="1835"/>
                    <a:pt x="234" y="1335"/>
                  </a:cubicBezTo>
                  <a:cubicBezTo>
                    <a:pt x="234" y="1068"/>
                    <a:pt x="267" y="768"/>
                    <a:pt x="334" y="535"/>
                  </a:cubicBezTo>
                  <a:cubicBezTo>
                    <a:pt x="367" y="334"/>
                    <a:pt x="567" y="168"/>
                    <a:pt x="768" y="101"/>
                  </a:cubicBezTo>
                  <a:cubicBezTo>
                    <a:pt x="785" y="96"/>
                    <a:pt x="803" y="94"/>
                    <a:pt x="820" y="94"/>
                  </a:cubicBezTo>
                  <a:cubicBezTo>
                    <a:pt x="928" y="94"/>
                    <a:pt x="1015" y="181"/>
                    <a:pt x="1101" y="268"/>
                  </a:cubicBezTo>
                  <a:cubicBezTo>
                    <a:pt x="1135" y="368"/>
                    <a:pt x="1101" y="468"/>
                    <a:pt x="1135" y="468"/>
                  </a:cubicBezTo>
                  <a:cubicBezTo>
                    <a:pt x="1168" y="468"/>
                    <a:pt x="1201" y="401"/>
                    <a:pt x="1168" y="268"/>
                  </a:cubicBezTo>
                  <a:cubicBezTo>
                    <a:pt x="1168" y="201"/>
                    <a:pt x="1135" y="168"/>
                    <a:pt x="1034" y="68"/>
                  </a:cubicBezTo>
                  <a:cubicBezTo>
                    <a:pt x="9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2889725" y="1673475"/>
              <a:ext cx="20875" cy="8875"/>
            </a:xfrm>
            <a:custGeom>
              <a:avLst/>
              <a:gdLst/>
              <a:ahLst/>
              <a:cxnLst/>
              <a:rect l="l" t="t" r="r" b="b"/>
              <a:pathLst>
                <a:path w="835" h="355" extrusionOk="0">
                  <a:moveTo>
                    <a:pt x="719" y="0"/>
                  </a:moveTo>
                  <a:cubicBezTo>
                    <a:pt x="623" y="0"/>
                    <a:pt x="484" y="36"/>
                    <a:pt x="368" y="94"/>
                  </a:cubicBezTo>
                  <a:cubicBezTo>
                    <a:pt x="168" y="161"/>
                    <a:pt x="1" y="294"/>
                    <a:pt x="34" y="327"/>
                  </a:cubicBezTo>
                  <a:cubicBezTo>
                    <a:pt x="44" y="347"/>
                    <a:pt x="65" y="355"/>
                    <a:pt x="95" y="355"/>
                  </a:cubicBezTo>
                  <a:cubicBezTo>
                    <a:pt x="168" y="355"/>
                    <a:pt x="293" y="308"/>
                    <a:pt x="435" y="261"/>
                  </a:cubicBezTo>
                  <a:cubicBezTo>
                    <a:pt x="668" y="161"/>
                    <a:pt x="835" y="94"/>
                    <a:pt x="835" y="60"/>
                  </a:cubicBezTo>
                  <a:cubicBezTo>
                    <a:pt x="835" y="19"/>
                    <a:pt x="788" y="0"/>
                    <a:pt x="719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2891400" y="1684150"/>
              <a:ext cx="25050" cy="5025"/>
            </a:xfrm>
            <a:custGeom>
              <a:avLst/>
              <a:gdLst/>
              <a:ahLst/>
              <a:cxnLst/>
              <a:rect l="l" t="t" r="r" b="b"/>
              <a:pathLst>
                <a:path w="1002" h="201" extrusionOk="0">
                  <a:moveTo>
                    <a:pt x="501" y="0"/>
                  </a:moveTo>
                  <a:cubicBezTo>
                    <a:pt x="201" y="0"/>
                    <a:pt x="1" y="34"/>
                    <a:pt x="1" y="134"/>
                  </a:cubicBezTo>
                  <a:cubicBezTo>
                    <a:pt x="1" y="201"/>
                    <a:pt x="267" y="201"/>
                    <a:pt x="501" y="201"/>
                  </a:cubicBezTo>
                  <a:cubicBezTo>
                    <a:pt x="768" y="201"/>
                    <a:pt x="1001" y="167"/>
                    <a:pt x="1001" y="134"/>
                  </a:cubicBezTo>
                  <a:cubicBezTo>
                    <a:pt x="1001" y="34"/>
                    <a:pt x="801" y="0"/>
                    <a:pt x="501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2612875" y="1676650"/>
              <a:ext cx="33375" cy="5025"/>
            </a:xfrm>
            <a:custGeom>
              <a:avLst/>
              <a:gdLst/>
              <a:ahLst/>
              <a:cxnLst/>
              <a:rect l="l" t="t" r="r" b="b"/>
              <a:pathLst>
                <a:path w="1335" h="201" extrusionOk="0">
                  <a:moveTo>
                    <a:pt x="667" y="0"/>
                  </a:moveTo>
                  <a:cubicBezTo>
                    <a:pt x="301" y="0"/>
                    <a:pt x="0" y="34"/>
                    <a:pt x="0" y="134"/>
                  </a:cubicBezTo>
                  <a:cubicBezTo>
                    <a:pt x="0" y="200"/>
                    <a:pt x="334" y="200"/>
                    <a:pt x="667" y="200"/>
                  </a:cubicBezTo>
                  <a:cubicBezTo>
                    <a:pt x="1001" y="200"/>
                    <a:pt x="1335" y="167"/>
                    <a:pt x="1335" y="134"/>
                  </a:cubicBezTo>
                  <a:cubicBezTo>
                    <a:pt x="1335" y="34"/>
                    <a:pt x="1068" y="0"/>
                    <a:pt x="667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2616200" y="1691650"/>
              <a:ext cx="29225" cy="5025"/>
            </a:xfrm>
            <a:custGeom>
              <a:avLst/>
              <a:gdLst/>
              <a:ahLst/>
              <a:cxnLst/>
              <a:rect l="l" t="t" r="r" b="b"/>
              <a:pathLst>
                <a:path w="1169" h="201" extrusionOk="0">
                  <a:moveTo>
                    <a:pt x="568" y="1"/>
                  </a:moveTo>
                  <a:cubicBezTo>
                    <a:pt x="234" y="1"/>
                    <a:pt x="1" y="101"/>
                    <a:pt x="1" y="167"/>
                  </a:cubicBezTo>
                  <a:cubicBezTo>
                    <a:pt x="1" y="201"/>
                    <a:pt x="234" y="201"/>
                    <a:pt x="568" y="201"/>
                  </a:cubicBezTo>
                  <a:cubicBezTo>
                    <a:pt x="935" y="201"/>
                    <a:pt x="1168" y="201"/>
                    <a:pt x="1168" y="167"/>
                  </a:cubicBezTo>
                  <a:cubicBezTo>
                    <a:pt x="1168" y="101"/>
                    <a:pt x="935" y="1"/>
                    <a:pt x="568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2657075" y="1714175"/>
              <a:ext cx="60050" cy="17525"/>
            </a:xfrm>
            <a:custGeom>
              <a:avLst/>
              <a:gdLst/>
              <a:ahLst/>
              <a:cxnLst/>
              <a:rect l="l" t="t" r="r" b="b"/>
              <a:pathLst>
                <a:path w="2402" h="701" extrusionOk="0">
                  <a:moveTo>
                    <a:pt x="0" y="0"/>
                  </a:moveTo>
                  <a:cubicBezTo>
                    <a:pt x="0" y="34"/>
                    <a:pt x="34" y="167"/>
                    <a:pt x="234" y="334"/>
                  </a:cubicBezTo>
                  <a:cubicBezTo>
                    <a:pt x="501" y="534"/>
                    <a:pt x="834" y="667"/>
                    <a:pt x="1168" y="701"/>
                  </a:cubicBezTo>
                  <a:cubicBezTo>
                    <a:pt x="1501" y="701"/>
                    <a:pt x="1835" y="667"/>
                    <a:pt x="2135" y="501"/>
                  </a:cubicBezTo>
                  <a:cubicBezTo>
                    <a:pt x="2335" y="434"/>
                    <a:pt x="2402" y="234"/>
                    <a:pt x="2402" y="234"/>
                  </a:cubicBezTo>
                  <a:lnTo>
                    <a:pt x="2402" y="234"/>
                  </a:lnTo>
                  <a:cubicBezTo>
                    <a:pt x="2053" y="408"/>
                    <a:pt x="1678" y="507"/>
                    <a:pt x="1322" y="507"/>
                  </a:cubicBezTo>
                  <a:cubicBezTo>
                    <a:pt x="1270" y="507"/>
                    <a:pt x="1219" y="505"/>
                    <a:pt x="1168" y="501"/>
                  </a:cubicBezTo>
                  <a:cubicBezTo>
                    <a:pt x="734" y="401"/>
                    <a:pt x="334" y="234"/>
                    <a:pt x="0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2686250" y="1716400"/>
              <a:ext cx="38400" cy="6125"/>
            </a:xfrm>
            <a:custGeom>
              <a:avLst/>
              <a:gdLst/>
              <a:ahLst/>
              <a:cxnLst/>
              <a:rect l="l" t="t" r="r" b="b"/>
              <a:pathLst>
                <a:path w="1536" h="245" extrusionOk="0">
                  <a:moveTo>
                    <a:pt x="1433" y="0"/>
                  </a:moveTo>
                  <a:cubicBezTo>
                    <a:pt x="1302" y="0"/>
                    <a:pt x="1057" y="45"/>
                    <a:pt x="768" y="45"/>
                  </a:cubicBezTo>
                  <a:cubicBezTo>
                    <a:pt x="501" y="45"/>
                    <a:pt x="279" y="30"/>
                    <a:pt x="150" y="30"/>
                  </a:cubicBezTo>
                  <a:cubicBezTo>
                    <a:pt x="86" y="30"/>
                    <a:pt x="45" y="34"/>
                    <a:pt x="34" y="45"/>
                  </a:cubicBezTo>
                  <a:cubicBezTo>
                    <a:pt x="1" y="78"/>
                    <a:pt x="334" y="245"/>
                    <a:pt x="768" y="245"/>
                  </a:cubicBezTo>
                  <a:cubicBezTo>
                    <a:pt x="1235" y="245"/>
                    <a:pt x="1535" y="78"/>
                    <a:pt x="1535" y="45"/>
                  </a:cubicBezTo>
                  <a:cubicBezTo>
                    <a:pt x="1535" y="11"/>
                    <a:pt x="1498" y="0"/>
                    <a:pt x="1433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2836375" y="1705700"/>
              <a:ext cx="57550" cy="10325"/>
            </a:xfrm>
            <a:custGeom>
              <a:avLst/>
              <a:gdLst/>
              <a:ahLst/>
              <a:cxnLst/>
              <a:rect l="l" t="t" r="r" b="b"/>
              <a:pathLst>
                <a:path w="2302" h="413" extrusionOk="0">
                  <a:moveTo>
                    <a:pt x="2265" y="0"/>
                  </a:moveTo>
                  <a:cubicBezTo>
                    <a:pt x="2126" y="0"/>
                    <a:pt x="1670" y="113"/>
                    <a:pt x="1134" y="172"/>
                  </a:cubicBezTo>
                  <a:cubicBezTo>
                    <a:pt x="909" y="208"/>
                    <a:pt x="701" y="218"/>
                    <a:pt x="526" y="218"/>
                  </a:cubicBezTo>
                  <a:cubicBezTo>
                    <a:pt x="285" y="218"/>
                    <a:pt x="106" y="199"/>
                    <a:pt x="35" y="199"/>
                  </a:cubicBezTo>
                  <a:cubicBezTo>
                    <a:pt x="12" y="199"/>
                    <a:pt x="0" y="201"/>
                    <a:pt x="0" y="206"/>
                  </a:cubicBezTo>
                  <a:cubicBezTo>
                    <a:pt x="266" y="327"/>
                    <a:pt x="567" y="413"/>
                    <a:pt x="852" y="413"/>
                  </a:cubicBezTo>
                  <a:cubicBezTo>
                    <a:pt x="960" y="413"/>
                    <a:pt x="1067" y="400"/>
                    <a:pt x="1168" y="373"/>
                  </a:cubicBezTo>
                  <a:cubicBezTo>
                    <a:pt x="1568" y="373"/>
                    <a:pt x="1968" y="273"/>
                    <a:pt x="2302" y="6"/>
                  </a:cubicBezTo>
                  <a:cubicBezTo>
                    <a:pt x="2294" y="2"/>
                    <a:pt x="2282" y="0"/>
                    <a:pt x="2265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833025" y="1712500"/>
              <a:ext cx="52575" cy="14150"/>
            </a:xfrm>
            <a:custGeom>
              <a:avLst/>
              <a:gdLst/>
              <a:ahLst/>
              <a:cxnLst/>
              <a:rect l="l" t="t" r="r" b="b"/>
              <a:pathLst>
                <a:path w="2103" h="566" extrusionOk="0">
                  <a:moveTo>
                    <a:pt x="2102" y="1"/>
                  </a:moveTo>
                  <a:cubicBezTo>
                    <a:pt x="1769" y="101"/>
                    <a:pt x="1435" y="234"/>
                    <a:pt x="1068" y="334"/>
                  </a:cubicBezTo>
                  <a:cubicBezTo>
                    <a:pt x="701" y="367"/>
                    <a:pt x="368" y="367"/>
                    <a:pt x="1" y="367"/>
                  </a:cubicBezTo>
                  <a:cubicBezTo>
                    <a:pt x="210" y="507"/>
                    <a:pt x="468" y="565"/>
                    <a:pt x="729" y="565"/>
                  </a:cubicBezTo>
                  <a:cubicBezTo>
                    <a:pt x="843" y="565"/>
                    <a:pt x="957" y="554"/>
                    <a:pt x="1068" y="534"/>
                  </a:cubicBezTo>
                  <a:cubicBezTo>
                    <a:pt x="1502" y="501"/>
                    <a:pt x="1835" y="267"/>
                    <a:pt x="2102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712950" y="1567325"/>
              <a:ext cx="135950" cy="12925"/>
            </a:xfrm>
            <a:custGeom>
              <a:avLst/>
              <a:gdLst/>
              <a:ahLst/>
              <a:cxnLst/>
              <a:rect l="l" t="t" r="r" b="b"/>
              <a:pathLst>
                <a:path w="5438" h="517" extrusionOk="0">
                  <a:moveTo>
                    <a:pt x="13" y="1"/>
                  </a:moveTo>
                  <a:cubicBezTo>
                    <a:pt x="4" y="1"/>
                    <a:pt x="0" y="1"/>
                    <a:pt x="0" y="3"/>
                  </a:cubicBezTo>
                  <a:cubicBezTo>
                    <a:pt x="234" y="137"/>
                    <a:pt x="501" y="204"/>
                    <a:pt x="767" y="237"/>
                  </a:cubicBezTo>
                  <a:cubicBezTo>
                    <a:pt x="1401" y="370"/>
                    <a:pt x="2002" y="470"/>
                    <a:pt x="2669" y="504"/>
                  </a:cubicBezTo>
                  <a:cubicBezTo>
                    <a:pt x="2836" y="512"/>
                    <a:pt x="3002" y="516"/>
                    <a:pt x="3169" y="516"/>
                  </a:cubicBezTo>
                  <a:cubicBezTo>
                    <a:pt x="3667" y="516"/>
                    <a:pt x="4161" y="479"/>
                    <a:pt x="4637" y="404"/>
                  </a:cubicBezTo>
                  <a:cubicBezTo>
                    <a:pt x="4937" y="404"/>
                    <a:pt x="5171" y="337"/>
                    <a:pt x="5437" y="237"/>
                  </a:cubicBezTo>
                  <a:cubicBezTo>
                    <a:pt x="5437" y="234"/>
                    <a:pt x="5430" y="233"/>
                    <a:pt x="5415" y="233"/>
                  </a:cubicBezTo>
                  <a:cubicBezTo>
                    <a:pt x="5271" y="233"/>
                    <a:pt x="4427" y="351"/>
                    <a:pt x="3354" y="351"/>
                  </a:cubicBezTo>
                  <a:cubicBezTo>
                    <a:pt x="3155" y="351"/>
                    <a:pt x="2948" y="347"/>
                    <a:pt x="2735" y="337"/>
                  </a:cubicBezTo>
                  <a:cubicBezTo>
                    <a:pt x="1322" y="243"/>
                    <a:pt x="145" y="1"/>
                    <a:pt x="13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734625" y="1559650"/>
              <a:ext cx="125125" cy="7100"/>
            </a:xfrm>
            <a:custGeom>
              <a:avLst/>
              <a:gdLst/>
              <a:ahLst/>
              <a:cxnLst/>
              <a:rect l="l" t="t" r="r" b="b"/>
              <a:pathLst>
                <a:path w="5005" h="284" extrusionOk="0">
                  <a:moveTo>
                    <a:pt x="129" y="1"/>
                  </a:moveTo>
                  <a:cubicBezTo>
                    <a:pt x="46" y="1"/>
                    <a:pt x="0" y="4"/>
                    <a:pt x="0" y="10"/>
                  </a:cubicBezTo>
                  <a:cubicBezTo>
                    <a:pt x="728" y="185"/>
                    <a:pt x="1456" y="283"/>
                    <a:pt x="2184" y="283"/>
                  </a:cubicBezTo>
                  <a:cubicBezTo>
                    <a:pt x="2290" y="283"/>
                    <a:pt x="2396" y="281"/>
                    <a:pt x="2502" y="277"/>
                  </a:cubicBezTo>
                  <a:cubicBezTo>
                    <a:pt x="3336" y="277"/>
                    <a:pt x="4170" y="210"/>
                    <a:pt x="5004" y="10"/>
                  </a:cubicBezTo>
                  <a:cubicBezTo>
                    <a:pt x="5004" y="4"/>
                    <a:pt x="4960" y="1"/>
                    <a:pt x="4878" y="1"/>
                  </a:cubicBezTo>
                  <a:cubicBezTo>
                    <a:pt x="4552" y="1"/>
                    <a:pt x="3623" y="44"/>
                    <a:pt x="2502" y="44"/>
                  </a:cubicBezTo>
                  <a:cubicBezTo>
                    <a:pt x="1408" y="44"/>
                    <a:pt x="463" y="1"/>
                    <a:pt x="129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2770475" y="1601600"/>
              <a:ext cx="4200" cy="14200"/>
            </a:xfrm>
            <a:custGeom>
              <a:avLst/>
              <a:gdLst/>
              <a:ahLst/>
              <a:cxnLst/>
              <a:rect l="l" t="t" r="r" b="b"/>
              <a:pathLst>
                <a:path w="168" h="568" extrusionOk="0">
                  <a:moveTo>
                    <a:pt x="34" y="0"/>
                  </a:moveTo>
                  <a:cubicBezTo>
                    <a:pt x="1" y="0"/>
                    <a:pt x="1" y="167"/>
                    <a:pt x="1" y="300"/>
                  </a:cubicBezTo>
                  <a:cubicBezTo>
                    <a:pt x="1" y="400"/>
                    <a:pt x="34" y="567"/>
                    <a:pt x="101" y="567"/>
                  </a:cubicBezTo>
                  <a:cubicBezTo>
                    <a:pt x="134" y="567"/>
                    <a:pt x="168" y="467"/>
                    <a:pt x="168" y="300"/>
                  </a:cubicBezTo>
                  <a:cubicBezTo>
                    <a:pt x="168" y="133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2786450" y="1602325"/>
              <a:ext cx="9900" cy="17425"/>
            </a:xfrm>
            <a:custGeom>
              <a:avLst/>
              <a:gdLst/>
              <a:ahLst/>
              <a:cxnLst/>
              <a:rect l="l" t="t" r="r" b="b"/>
              <a:pathLst>
                <a:path w="396" h="697" extrusionOk="0">
                  <a:moveTo>
                    <a:pt x="147" y="1"/>
                  </a:moveTo>
                  <a:cubicBezTo>
                    <a:pt x="82" y="1"/>
                    <a:pt x="0" y="191"/>
                    <a:pt x="62" y="438"/>
                  </a:cubicBezTo>
                  <a:cubicBezTo>
                    <a:pt x="138" y="615"/>
                    <a:pt x="290" y="696"/>
                    <a:pt x="360" y="696"/>
                  </a:cubicBezTo>
                  <a:cubicBezTo>
                    <a:pt x="382" y="696"/>
                    <a:pt x="396" y="688"/>
                    <a:pt x="396" y="672"/>
                  </a:cubicBezTo>
                  <a:cubicBezTo>
                    <a:pt x="396" y="638"/>
                    <a:pt x="363" y="505"/>
                    <a:pt x="262" y="338"/>
                  </a:cubicBezTo>
                  <a:cubicBezTo>
                    <a:pt x="196" y="171"/>
                    <a:pt x="196" y="71"/>
                    <a:pt x="162" y="4"/>
                  </a:cubicBezTo>
                  <a:cubicBezTo>
                    <a:pt x="157" y="2"/>
                    <a:pt x="152" y="1"/>
                    <a:pt x="147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2703775" y="1793275"/>
              <a:ext cx="20025" cy="16075"/>
            </a:xfrm>
            <a:custGeom>
              <a:avLst/>
              <a:gdLst/>
              <a:ahLst/>
              <a:cxnLst/>
              <a:rect l="l" t="t" r="r" b="b"/>
              <a:pathLst>
                <a:path w="801" h="643" extrusionOk="0">
                  <a:moveTo>
                    <a:pt x="641" y="1"/>
                  </a:moveTo>
                  <a:cubicBezTo>
                    <a:pt x="530" y="1"/>
                    <a:pt x="377" y="31"/>
                    <a:pt x="234" y="139"/>
                  </a:cubicBezTo>
                  <a:cubicBezTo>
                    <a:pt x="0" y="339"/>
                    <a:pt x="0" y="606"/>
                    <a:pt x="34" y="639"/>
                  </a:cubicBezTo>
                  <a:cubicBezTo>
                    <a:pt x="39" y="641"/>
                    <a:pt x="44" y="643"/>
                    <a:pt x="49" y="643"/>
                  </a:cubicBezTo>
                  <a:cubicBezTo>
                    <a:pt x="111" y="643"/>
                    <a:pt x="182" y="460"/>
                    <a:pt x="367" y="305"/>
                  </a:cubicBezTo>
                  <a:cubicBezTo>
                    <a:pt x="601" y="139"/>
                    <a:pt x="801" y="105"/>
                    <a:pt x="801" y="39"/>
                  </a:cubicBezTo>
                  <a:cubicBezTo>
                    <a:pt x="801" y="23"/>
                    <a:pt x="737" y="1"/>
                    <a:pt x="641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2691250" y="1792550"/>
              <a:ext cx="11700" cy="11425"/>
            </a:xfrm>
            <a:custGeom>
              <a:avLst/>
              <a:gdLst/>
              <a:ahLst/>
              <a:cxnLst/>
              <a:rect l="l" t="t" r="r" b="b"/>
              <a:pathLst>
                <a:path w="468" h="457" extrusionOk="0">
                  <a:moveTo>
                    <a:pt x="334" y="1"/>
                  </a:moveTo>
                  <a:cubicBezTo>
                    <a:pt x="268" y="1"/>
                    <a:pt x="168" y="34"/>
                    <a:pt x="68" y="134"/>
                  </a:cubicBezTo>
                  <a:cubicBezTo>
                    <a:pt x="34" y="168"/>
                    <a:pt x="1" y="301"/>
                    <a:pt x="1" y="368"/>
                  </a:cubicBezTo>
                  <a:cubicBezTo>
                    <a:pt x="26" y="393"/>
                    <a:pt x="32" y="457"/>
                    <a:pt x="48" y="457"/>
                  </a:cubicBezTo>
                  <a:cubicBezTo>
                    <a:pt x="53" y="457"/>
                    <a:pt x="60" y="451"/>
                    <a:pt x="68" y="434"/>
                  </a:cubicBezTo>
                  <a:cubicBezTo>
                    <a:pt x="134" y="401"/>
                    <a:pt x="168" y="301"/>
                    <a:pt x="268" y="201"/>
                  </a:cubicBezTo>
                  <a:cubicBezTo>
                    <a:pt x="334" y="101"/>
                    <a:pt x="468" y="68"/>
                    <a:pt x="468" y="34"/>
                  </a:cubicBezTo>
                  <a:cubicBezTo>
                    <a:pt x="468" y="1"/>
                    <a:pt x="468" y="1"/>
                    <a:pt x="334" y="1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2602875" y="1961025"/>
              <a:ext cx="26700" cy="135950"/>
            </a:xfrm>
            <a:custGeom>
              <a:avLst/>
              <a:gdLst/>
              <a:ahLst/>
              <a:cxnLst/>
              <a:rect l="l" t="t" r="r" b="b"/>
              <a:pathLst>
                <a:path w="1068" h="5438" extrusionOk="0">
                  <a:moveTo>
                    <a:pt x="200" y="0"/>
                  </a:moveTo>
                  <a:cubicBezTo>
                    <a:pt x="200" y="0"/>
                    <a:pt x="100" y="0"/>
                    <a:pt x="33" y="167"/>
                  </a:cubicBezTo>
                  <a:cubicBezTo>
                    <a:pt x="0" y="400"/>
                    <a:pt x="33" y="634"/>
                    <a:pt x="167" y="801"/>
                  </a:cubicBezTo>
                  <a:cubicBezTo>
                    <a:pt x="234" y="934"/>
                    <a:pt x="334" y="1067"/>
                    <a:pt x="367" y="1168"/>
                  </a:cubicBezTo>
                  <a:cubicBezTo>
                    <a:pt x="400" y="1334"/>
                    <a:pt x="400" y="1501"/>
                    <a:pt x="367" y="1635"/>
                  </a:cubicBezTo>
                  <a:cubicBezTo>
                    <a:pt x="300" y="1835"/>
                    <a:pt x="300" y="2001"/>
                    <a:pt x="367" y="2235"/>
                  </a:cubicBezTo>
                  <a:cubicBezTo>
                    <a:pt x="467" y="2435"/>
                    <a:pt x="567" y="2602"/>
                    <a:pt x="634" y="2769"/>
                  </a:cubicBezTo>
                  <a:cubicBezTo>
                    <a:pt x="701" y="3102"/>
                    <a:pt x="701" y="3469"/>
                    <a:pt x="634" y="3803"/>
                  </a:cubicBezTo>
                  <a:cubicBezTo>
                    <a:pt x="534" y="4136"/>
                    <a:pt x="534" y="4437"/>
                    <a:pt x="567" y="4770"/>
                  </a:cubicBezTo>
                  <a:cubicBezTo>
                    <a:pt x="634" y="5004"/>
                    <a:pt x="701" y="5170"/>
                    <a:pt x="867" y="5337"/>
                  </a:cubicBezTo>
                  <a:cubicBezTo>
                    <a:pt x="1001" y="5437"/>
                    <a:pt x="1067" y="5437"/>
                    <a:pt x="1067" y="5437"/>
                  </a:cubicBezTo>
                  <a:cubicBezTo>
                    <a:pt x="1067" y="5437"/>
                    <a:pt x="1001" y="5404"/>
                    <a:pt x="901" y="5170"/>
                  </a:cubicBezTo>
                  <a:cubicBezTo>
                    <a:pt x="801" y="5004"/>
                    <a:pt x="701" y="4837"/>
                    <a:pt x="701" y="4637"/>
                  </a:cubicBezTo>
                  <a:cubicBezTo>
                    <a:pt x="701" y="4336"/>
                    <a:pt x="701" y="4070"/>
                    <a:pt x="801" y="3769"/>
                  </a:cubicBezTo>
                  <a:cubicBezTo>
                    <a:pt x="901" y="3402"/>
                    <a:pt x="901" y="2969"/>
                    <a:pt x="801" y="2602"/>
                  </a:cubicBezTo>
                  <a:cubicBezTo>
                    <a:pt x="701" y="2435"/>
                    <a:pt x="567" y="2268"/>
                    <a:pt x="534" y="2102"/>
                  </a:cubicBezTo>
                  <a:cubicBezTo>
                    <a:pt x="500" y="1968"/>
                    <a:pt x="500" y="1801"/>
                    <a:pt x="534" y="1635"/>
                  </a:cubicBezTo>
                  <a:cubicBezTo>
                    <a:pt x="567" y="1468"/>
                    <a:pt x="567" y="1268"/>
                    <a:pt x="534" y="1101"/>
                  </a:cubicBezTo>
                  <a:lnTo>
                    <a:pt x="300" y="734"/>
                  </a:lnTo>
                  <a:cubicBezTo>
                    <a:pt x="167" y="567"/>
                    <a:pt x="67" y="400"/>
                    <a:pt x="133" y="167"/>
                  </a:cubicBezTo>
                  <a:cubicBezTo>
                    <a:pt x="133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2632050" y="1975125"/>
              <a:ext cx="46725" cy="131025"/>
            </a:xfrm>
            <a:custGeom>
              <a:avLst/>
              <a:gdLst/>
              <a:ahLst/>
              <a:cxnLst/>
              <a:rect l="l" t="t" r="r" b="b"/>
              <a:pathLst>
                <a:path w="1869" h="5241" extrusionOk="0">
                  <a:moveTo>
                    <a:pt x="259" y="0"/>
                  </a:moveTo>
                  <a:cubicBezTo>
                    <a:pt x="219" y="0"/>
                    <a:pt x="174" y="16"/>
                    <a:pt x="134" y="70"/>
                  </a:cubicBezTo>
                  <a:cubicBezTo>
                    <a:pt x="34" y="137"/>
                    <a:pt x="1" y="237"/>
                    <a:pt x="1" y="370"/>
                  </a:cubicBezTo>
                  <a:cubicBezTo>
                    <a:pt x="34" y="503"/>
                    <a:pt x="67" y="604"/>
                    <a:pt x="201" y="704"/>
                  </a:cubicBezTo>
                  <a:cubicBezTo>
                    <a:pt x="401" y="904"/>
                    <a:pt x="734" y="1037"/>
                    <a:pt x="734" y="1371"/>
                  </a:cubicBezTo>
                  <a:lnTo>
                    <a:pt x="734" y="1904"/>
                  </a:lnTo>
                  <a:lnTo>
                    <a:pt x="734" y="2538"/>
                  </a:lnTo>
                  <a:cubicBezTo>
                    <a:pt x="834" y="3239"/>
                    <a:pt x="1001" y="3939"/>
                    <a:pt x="1235" y="4606"/>
                  </a:cubicBezTo>
                  <a:cubicBezTo>
                    <a:pt x="1335" y="4840"/>
                    <a:pt x="1468" y="5040"/>
                    <a:pt x="1635" y="5173"/>
                  </a:cubicBezTo>
                  <a:cubicBezTo>
                    <a:pt x="1802" y="5240"/>
                    <a:pt x="1869" y="5240"/>
                    <a:pt x="1869" y="5240"/>
                  </a:cubicBezTo>
                  <a:cubicBezTo>
                    <a:pt x="1869" y="5240"/>
                    <a:pt x="1802" y="5207"/>
                    <a:pt x="1802" y="5107"/>
                  </a:cubicBezTo>
                  <a:cubicBezTo>
                    <a:pt x="1668" y="4940"/>
                    <a:pt x="1535" y="4773"/>
                    <a:pt x="1502" y="4573"/>
                  </a:cubicBezTo>
                  <a:cubicBezTo>
                    <a:pt x="1301" y="3906"/>
                    <a:pt x="1135" y="3205"/>
                    <a:pt x="1035" y="2472"/>
                  </a:cubicBezTo>
                  <a:cubicBezTo>
                    <a:pt x="1001" y="2305"/>
                    <a:pt x="1001" y="2105"/>
                    <a:pt x="1001" y="1904"/>
                  </a:cubicBezTo>
                  <a:lnTo>
                    <a:pt x="1001" y="1304"/>
                  </a:lnTo>
                  <a:cubicBezTo>
                    <a:pt x="968" y="1104"/>
                    <a:pt x="868" y="937"/>
                    <a:pt x="701" y="804"/>
                  </a:cubicBezTo>
                  <a:cubicBezTo>
                    <a:pt x="568" y="737"/>
                    <a:pt x="401" y="637"/>
                    <a:pt x="334" y="570"/>
                  </a:cubicBezTo>
                  <a:cubicBezTo>
                    <a:pt x="234" y="537"/>
                    <a:pt x="201" y="437"/>
                    <a:pt x="167" y="303"/>
                  </a:cubicBezTo>
                  <a:cubicBezTo>
                    <a:pt x="134" y="237"/>
                    <a:pt x="167" y="137"/>
                    <a:pt x="201" y="103"/>
                  </a:cubicBezTo>
                  <a:cubicBezTo>
                    <a:pt x="301" y="36"/>
                    <a:pt x="367" y="36"/>
                    <a:pt x="367" y="36"/>
                  </a:cubicBezTo>
                  <a:cubicBezTo>
                    <a:pt x="367" y="36"/>
                    <a:pt x="319" y="0"/>
                    <a:pt x="259" y="0"/>
                  </a:cubicBezTo>
                  <a:close/>
                </a:path>
              </a:pathLst>
            </a:custGeom>
            <a:solidFill>
              <a:srgbClr val="F69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2471100" y="1375625"/>
              <a:ext cx="482050" cy="337275"/>
            </a:xfrm>
            <a:custGeom>
              <a:avLst/>
              <a:gdLst/>
              <a:ahLst/>
              <a:cxnLst/>
              <a:rect l="l" t="t" r="r" b="b"/>
              <a:pathLst>
                <a:path w="19282" h="13491" extrusionOk="0">
                  <a:moveTo>
                    <a:pt x="10305" y="1"/>
                  </a:moveTo>
                  <a:cubicBezTo>
                    <a:pt x="9251" y="1"/>
                    <a:pt x="8181" y="183"/>
                    <a:pt x="7139" y="566"/>
                  </a:cubicBezTo>
                  <a:cubicBezTo>
                    <a:pt x="2436" y="2334"/>
                    <a:pt x="1" y="7571"/>
                    <a:pt x="1769" y="12308"/>
                  </a:cubicBezTo>
                  <a:cubicBezTo>
                    <a:pt x="1902" y="12708"/>
                    <a:pt x="1668" y="13209"/>
                    <a:pt x="2102" y="13409"/>
                  </a:cubicBezTo>
                  <a:cubicBezTo>
                    <a:pt x="2216" y="13466"/>
                    <a:pt x="2372" y="13490"/>
                    <a:pt x="2546" y="13490"/>
                  </a:cubicBezTo>
                  <a:cubicBezTo>
                    <a:pt x="2986" y="13490"/>
                    <a:pt x="3540" y="13333"/>
                    <a:pt x="3803" y="13142"/>
                  </a:cubicBezTo>
                  <a:cubicBezTo>
                    <a:pt x="4137" y="12842"/>
                    <a:pt x="4437" y="12408"/>
                    <a:pt x="4604" y="12008"/>
                  </a:cubicBezTo>
                  <a:cubicBezTo>
                    <a:pt x="5505" y="9973"/>
                    <a:pt x="5671" y="7671"/>
                    <a:pt x="5104" y="5503"/>
                  </a:cubicBezTo>
                  <a:lnTo>
                    <a:pt x="5104" y="5503"/>
                  </a:lnTo>
                  <a:cubicBezTo>
                    <a:pt x="5371" y="5870"/>
                    <a:pt x="5771" y="6204"/>
                    <a:pt x="6172" y="6471"/>
                  </a:cubicBezTo>
                  <a:cubicBezTo>
                    <a:pt x="6732" y="6778"/>
                    <a:pt x="7343" y="6926"/>
                    <a:pt x="7944" y="6926"/>
                  </a:cubicBezTo>
                  <a:cubicBezTo>
                    <a:pt x="9171" y="6926"/>
                    <a:pt x="10360" y="6311"/>
                    <a:pt x="11008" y="5170"/>
                  </a:cubicBezTo>
                  <a:cubicBezTo>
                    <a:pt x="11175" y="5403"/>
                    <a:pt x="11375" y="5637"/>
                    <a:pt x="11609" y="5837"/>
                  </a:cubicBezTo>
                  <a:cubicBezTo>
                    <a:pt x="12653" y="6802"/>
                    <a:pt x="13976" y="7279"/>
                    <a:pt x="15294" y="7279"/>
                  </a:cubicBezTo>
                  <a:cubicBezTo>
                    <a:pt x="16755" y="7279"/>
                    <a:pt x="18212" y="6694"/>
                    <a:pt x="19281" y="5537"/>
                  </a:cubicBezTo>
                  <a:lnTo>
                    <a:pt x="18681" y="5470"/>
                  </a:lnTo>
                  <a:cubicBezTo>
                    <a:pt x="17190" y="2052"/>
                    <a:pt x="13840" y="1"/>
                    <a:pt x="103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2435250" y="1541550"/>
              <a:ext cx="168475" cy="42675"/>
            </a:xfrm>
            <a:custGeom>
              <a:avLst/>
              <a:gdLst/>
              <a:ahLst/>
              <a:cxnLst/>
              <a:rect l="l" t="t" r="r" b="b"/>
              <a:pathLst>
                <a:path w="6739" h="1707" extrusionOk="0">
                  <a:moveTo>
                    <a:pt x="6738" y="0"/>
                  </a:moveTo>
                  <a:cubicBezTo>
                    <a:pt x="6538" y="267"/>
                    <a:pt x="6271" y="534"/>
                    <a:pt x="6005" y="734"/>
                  </a:cubicBezTo>
                  <a:cubicBezTo>
                    <a:pt x="5237" y="1201"/>
                    <a:pt x="4403" y="1435"/>
                    <a:pt x="3536" y="1501"/>
                  </a:cubicBezTo>
                  <a:cubicBezTo>
                    <a:pt x="3449" y="1505"/>
                    <a:pt x="3363" y="1506"/>
                    <a:pt x="3277" y="1506"/>
                  </a:cubicBezTo>
                  <a:cubicBezTo>
                    <a:pt x="2502" y="1506"/>
                    <a:pt x="1751" y="1371"/>
                    <a:pt x="1001" y="1101"/>
                  </a:cubicBezTo>
                  <a:cubicBezTo>
                    <a:pt x="408" y="914"/>
                    <a:pt x="49" y="698"/>
                    <a:pt x="5" y="698"/>
                  </a:cubicBezTo>
                  <a:cubicBezTo>
                    <a:pt x="2" y="698"/>
                    <a:pt x="0" y="699"/>
                    <a:pt x="0" y="701"/>
                  </a:cubicBezTo>
                  <a:cubicBezTo>
                    <a:pt x="0" y="701"/>
                    <a:pt x="67" y="768"/>
                    <a:pt x="234" y="868"/>
                  </a:cubicBezTo>
                  <a:cubicBezTo>
                    <a:pt x="434" y="1001"/>
                    <a:pt x="701" y="1101"/>
                    <a:pt x="934" y="1235"/>
                  </a:cubicBezTo>
                  <a:cubicBezTo>
                    <a:pt x="1686" y="1565"/>
                    <a:pt x="2493" y="1706"/>
                    <a:pt x="3305" y="1706"/>
                  </a:cubicBezTo>
                  <a:cubicBezTo>
                    <a:pt x="3393" y="1706"/>
                    <a:pt x="3481" y="1705"/>
                    <a:pt x="3569" y="1702"/>
                  </a:cubicBezTo>
                  <a:cubicBezTo>
                    <a:pt x="4503" y="1668"/>
                    <a:pt x="5371" y="1368"/>
                    <a:pt x="6105" y="868"/>
                  </a:cubicBezTo>
                  <a:cubicBezTo>
                    <a:pt x="6405" y="701"/>
                    <a:pt x="6672" y="367"/>
                    <a:pt x="67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2444425" y="1588250"/>
              <a:ext cx="163475" cy="26050"/>
            </a:xfrm>
            <a:custGeom>
              <a:avLst/>
              <a:gdLst/>
              <a:ahLst/>
              <a:cxnLst/>
              <a:rect l="l" t="t" r="r" b="b"/>
              <a:pathLst>
                <a:path w="6539" h="1042" extrusionOk="0">
                  <a:moveTo>
                    <a:pt x="6538" y="0"/>
                  </a:moveTo>
                  <a:cubicBezTo>
                    <a:pt x="5504" y="467"/>
                    <a:pt x="4403" y="734"/>
                    <a:pt x="3269" y="834"/>
                  </a:cubicBezTo>
                  <a:cubicBezTo>
                    <a:pt x="3177" y="837"/>
                    <a:pt x="3084" y="838"/>
                    <a:pt x="2992" y="838"/>
                  </a:cubicBezTo>
                  <a:cubicBezTo>
                    <a:pt x="1984" y="838"/>
                    <a:pt x="978" y="673"/>
                    <a:pt x="0" y="367"/>
                  </a:cubicBezTo>
                  <a:lnTo>
                    <a:pt x="0" y="367"/>
                  </a:lnTo>
                  <a:cubicBezTo>
                    <a:pt x="300" y="534"/>
                    <a:pt x="567" y="667"/>
                    <a:pt x="901" y="734"/>
                  </a:cubicBezTo>
                  <a:cubicBezTo>
                    <a:pt x="1556" y="943"/>
                    <a:pt x="2234" y="1042"/>
                    <a:pt x="2911" y="1042"/>
                  </a:cubicBezTo>
                  <a:cubicBezTo>
                    <a:pt x="3855" y="1042"/>
                    <a:pt x="4797" y="850"/>
                    <a:pt x="5671" y="501"/>
                  </a:cubicBezTo>
                  <a:cubicBezTo>
                    <a:pt x="6004" y="367"/>
                    <a:pt x="6305" y="200"/>
                    <a:pt x="65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2564500" y="1349075"/>
              <a:ext cx="400325" cy="117450"/>
            </a:xfrm>
            <a:custGeom>
              <a:avLst/>
              <a:gdLst/>
              <a:ahLst/>
              <a:cxnLst/>
              <a:rect l="l" t="t" r="r" b="b"/>
              <a:pathLst>
                <a:path w="16013" h="4698" extrusionOk="0">
                  <a:moveTo>
                    <a:pt x="11541" y="0"/>
                  </a:moveTo>
                  <a:cubicBezTo>
                    <a:pt x="10318" y="0"/>
                    <a:pt x="9079" y="368"/>
                    <a:pt x="8040" y="1061"/>
                  </a:cubicBezTo>
                  <a:cubicBezTo>
                    <a:pt x="7706" y="1261"/>
                    <a:pt x="7406" y="1462"/>
                    <a:pt x="7106" y="1728"/>
                  </a:cubicBezTo>
                  <a:cubicBezTo>
                    <a:pt x="6839" y="1929"/>
                    <a:pt x="6572" y="2229"/>
                    <a:pt x="6338" y="2429"/>
                  </a:cubicBezTo>
                  <a:cubicBezTo>
                    <a:pt x="6161" y="2607"/>
                    <a:pt x="5953" y="2696"/>
                    <a:pt x="5745" y="2696"/>
                  </a:cubicBezTo>
                  <a:cubicBezTo>
                    <a:pt x="5642" y="2696"/>
                    <a:pt x="5538" y="2674"/>
                    <a:pt x="5438" y="2629"/>
                  </a:cubicBezTo>
                  <a:cubicBezTo>
                    <a:pt x="5171" y="2529"/>
                    <a:pt x="4904" y="2295"/>
                    <a:pt x="4704" y="2062"/>
                  </a:cubicBezTo>
                  <a:cubicBezTo>
                    <a:pt x="4237" y="1595"/>
                    <a:pt x="3603" y="1361"/>
                    <a:pt x="3003" y="1295"/>
                  </a:cubicBezTo>
                  <a:cubicBezTo>
                    <a:pt x="2933" y="1291"/>
                    <a:pt x="2864" y="1289"/>
                    <a:pt x="2795" y="1289"/>
                  </a:cubicBezTo>
                  <a:cubicBezTo>
                    <a:pt x="2305" y="1289"/>
                    <a:pt x="1840" y="1394"/>
                    <a:pt x="1402" y="1628"/>
                  </a:cubicBezTo>
                  <a:cubicBezTo>
                    <a:pt x="701" y="2062"/>
                    <a:pt x="201" y="2729"/>
                    <a:pt x="34" y="3530"/>
                  </a:cubicBezTo>
                  <a:cubicBezTo>
                    <a:pt x="1" y="3730"/>
                    <a:pt x="1" y="3930"/>
                    <a:pt x="1" y="4130"/>
                  </a:cubicBezTo>
                  <a:cubicBezTo>
                    <a:pt x="1" y="4197"/>
                    <a:pt x="1" y="4264"/>
                    <a:pt x="34" y="4364"/>
                  </a:cubicBezTo>
                  <a:cubicBezTo>
                    <a:pt x="34" y="4063"/>
                    <a:pt x="34" y="3797"/>
                    <a:pt x="101" y="3530"/>
                  </a:cubicBezTo>
                  <a:cubicBezTo>
                    <a:pt x="334" y="2762"/>
                    <a:pt x="835" y="2129"/>
                    <a:pt x="1502" y="1762"/>
                  </a:cubicBezTo>
                  <a:cubicBezTo>
                    <a:pt x="1868" y="1536"/>
                    <a:pt x="2282" y="1454"/>
                    <a:pt x="2744" y="1454"/>
                  </a:cubicBezTo>
                  <a:cubicBezTo>
                    <a:pt x="2829" y="1454"/>
                    <a:pt x="2915" y="1456"/>
                    <a:pt x="3003" y="1462"/>
                  </a:cubicBezTo>
                  <a:cubicBezTo>
                    <a:pt x="3603" y="1528"/>
                    <a:pt x="4170" y="1762"/>
                    <a:pt x="4604" y="2195"/>
                  </a:cubicBezTo>
                  <a:cubicBezTo>
                    <a:pt x="4837" y="2429"/>
                    <a:pt x="5104" y="2629"/>
                    <a:pt x="5404" y="2796"/>
                  </a:cubicBezTo>
                  <a:cubicBezTo>
                    <a:pt x="5531" y="2859"/>
                    <a:pt x="5645" y="2882"/>
                    <a:pt x="5770" y="2882"/>
                  </a:cubicBezTo>
                  <a:cubicBezTo>
                    <a:pt x="5843" y="2882"/>
                    <a:pt x="5919" y="2875"/>
                    <a:pt x="6005" y="2863"/>
                  </a:cubicBezTo>
                  <a:cubicBezTo>
                    <a:pt x="6172" y="2796"/>
                    <a:pt x="6338" y="2729"/>
                    <a:pt x="6505" y="2596"/>
                  </a:cubicBezTo>
                  <a:cubicBezTo>
                    <a:pt x="6772" y="2362"/>
                    <a:pt x="7006" y="2062"/>
                    <a:pt x="7272" y="1862"/>
                  </a:cubicBezTo>
                  <a:cubicBezTo>
                    <a:pt x="7539" y="1628"/>
                    <a:pt x="7873" y="1428"/>
                    <a:pt x="8173" y="1228"/>
                  </a:cubicBezTo>
                  <a:cubicBezTo>
                    <a:pt x="9206" y="519"/>
                    <a:pt x="10397" y="177"/>
                    <a:pt x="11628" y="177"/>
                  </a:cubicBezTo>
                  <a:cubicBezTo>
                    <a:pt x="11788" y="177"/>
                    <a:pt x="11948" y="182"/>
                    <a:pt x="12109" y="194"/>
                  </a:cubicBezTo>
                  <a:cubicBezTo>
                    <a:pt x="13243" y="294"/>
                    <a:pt x="14277" y="861"/>
                    <a:pt x="15011" y="1762"/>
                  </a:cubicBezTo>
                  <a:cubicBezTo>
                    <a:pt x="15445" y="2362"/>
                    <a:pt x="15745" y="3096"/>
                    <a:pt x="15879" y="3863"/>
                  </a:cubicBezTo>
                  <a:cubicBezTo>
                    <a:pt x="15945" y="4397"/>
                    <a:pt x="15879" y="4697"/>
                    <a:pt x="15912" y="4697"/>
                  </a:cubicBezTo>
                  <a:cubicBezTo>
                    <a:pt x="15912" y="4597"/>
                    <a:pt x="15912" y="4564"/>
                    <a:pt x="15945" y="4464"/>
                  </a:cubicBezTo>
                  <a:cubicBezTo>
                    <a:pt x="16012" y="4264"/>
                    <a:pt x="16012" y="4063"/>
                    <a:pt x="15945" y="3863"/>
                  </a:cubicBezTo>
                  <a:cubicBezTo>
                    <a:pt x="15879" y="3063"/>
                    <a:pt x="15578" y="2295"/>
                    <a:pt x="15111" y="1695"/>
                  </a:cubicBezTo>
                  <a:cubicBezTo>
                    <a:pt x="14778" y="1261"/>
                    <a:pt x="14378" y="894"/>
                    <a:pt x="13911" y="594"/>
                  </a:cubicBezTo>
                  <a:cubicBezTo>
                    <a:pt x="13377" y="261"/>
                    <a:pt x="12743" y="61"/>
                    <a:pt x="12109" y="27"/>
                  </a:cubicBezTo>
                  <a:cubicBezTo>
                    <a:pt x="11921" y="9"/>
                    <a:pt x="11731" y="0"/>
                    <a:pt x="1154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2433575" y="1559050"/>
              <a:ext cx="33375" cy="163475"/>
            </a:xfrm>
            <a:custGeom>
              <a:avLst/>
              <a:gdLst/>
              <a:ahLst/>
              <a:cxnLst/>
              <a:rect l="l" t="t" r="r" b="b"/>
              <a:pathLst>
                <a:path w="1335" h="6539" extrusionOk="0">
                  <a:moveTo>
                    <a:pt x="67" y="1"/>
                  </a:moveTo>
                  <a:cubicBezTo>
                    <a:pt x="1" y="334"/>
                    <a:pt x="1" y="668"/>
                    <a:pt x="1" y="968"/>
                  </a:cubicBezTo>
                  <a:cubicBezTo>
                    <a:pt x="1" y="1735"/>
                    <a:pt x="134" y="2536"/>
                    <a:pt x="267" y="3337"/>
                  </a:cubicBezTo>
                  <a:cubicBezTo>
                    <a:pt x="401" y="4137"/>
                    <a:pt x="601" y="4904"/>
                    <a:pt x="901" y="5672"/>
                  </a:cubicBezTo>
                  <a:cubicBezTo>
                    <a:pt x="1001" y="5938"/>
                    <a:pt x="1135" y="6272"/>
                    <a:pt x="1335" y="6539"/>
                  </a:cubicBezTo>
                  <a:cubicBezTo>
                    <a:pt x="1268" y="6239"/>
                    <a:pt x="1168" y="5905"/>
                    <a:pt x="1068" y="5605"/>
                  </a:cubicBezTo>
                  <a:cubicBezTo>
                    <a:pt x="834" y="4871"/>
                    <a:pt x="634" y="4137"/>
                    <a:pt x="501" y="3337"/>
                  </a:cubicBezTo>
                  <a:cubicBezTo>
                    <a:pt x="334" y="2469"/>
                    <a:pt x="234" y="1569"/>
                    <a:pt x="167" y="1002"/>
                  </a:cubicBezTo>
                  <a:cubicBezTo>
                    <a:pt x="134" y="668"/>
                    <a:pt x="134" y="334"/>
                    <a:pt x="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40"/>
          <p:cNvSpPr/>
          <p:nvPr/>
        </p:nvSpPr>
        <p:spPr>
          <a:xfrm>
            <a:off x="8622725" y="1163963"/>
            <a:ext cx="232553" cy="232371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"/>
          <p:cNvSpPr/>
          <p:nvPr/>
        </p:nvSpPr>
        <p:spPr>
          <a:xfrm>
            <a:off x="8203625" y="716613"/>
            <a:ext cx="419109" cy="447355"/>
          </a:xfrm>
          <a:custGeom>
            <a:avLst/>
            <a:gdLst/>
            <a:ahLst/>
            <a:cxnLst/>
            <a:rect l="l" t="t" r="r" b="b"/>
            <a:pathLst>
              <a:path w="80831" h="86362" extrusionOk="0">
                <a:moveTo>
                  <a:pt x="40355" y="17949"/>
                </a:moveTo>
                <a:cubicBezTo>
                  <a:pt x="45091" y="33470"/>
                  <a:pt x="56673" y="40156"/>
                  <a:pt x="65826" y="43101"/>
                </a:cubicBezTo>
                <a:cubicBezTo>
                  <a:pt x="56673" y="46046"/>
                  <a:pt x="45091" y="52732"/>
                  <a:pt x="40355" y="68253"/>
                </a:cubicBezTo>
                <a:cubicBezTo>
                  <a:pt x="35619" y="52732"/>
                  <a:pt x="24038" y="46046"/>
                  <a:pt x="14885" y="43101"/>
                </a:cubicBezTo>
                <a:cubicBezTo>
                  <a:pt x="23998" y="40156"/>
                  <a:pt x="35619" y="33470"/>
                  <a:pt x="40355" y="17949"/>
                </a:cubicBezTo>
                <a:close/>
                <a:moveTo>
                  <a:pt x="40355" y="0"/>
                </a:moveTo>
                <a:cubicBezTo>
                  <a:pt x="39201" y="0"/>
                  <a:pt x="38206" y="955"/>
                  <a:pt x="38206" y="2109"/>
                </a:cubicBezTo>
                <a:cubicBezTo>
                  <a:pt x="38206" y="39679"/>
                  <a:pt x="5890" y="40992"/>
                  <a:pt x="2308" y="40992"/>
                </a:cubicBezTo>
                <a:cubicBezTo>
                  <a:pt x="1791" y="40992"/>
                  <a:pt x="1314" y="41151"/>
                  <a:pt x="995" y="41470"/>
                </a:cubicBezTo>
                <a:cubicBezTo>
                  <a:pt x="677" y="41629"/>
                  <a:pt x="518" y="41947"/>
                  <a:pt x="319" y="42106"/>
                </a:cubicBezTo>
                <a:cubicBezTo>
                  <a:pt x="0" y="42783"/>
                  <a:pt x="0" y="43579"/>
                  <a:pt x="319" y="44255"/>
                </a:cubicBezTo>
                <a:cubicBezTo>
                  <a:pt x="677" y="44892"/>
                  <a:pt x="1473" y="45370"/>
                  <a:pt x="2308" y="45370"/>
                </a:cubicBezTo>
                <a:lnTo>
                  <a:pt x="2468" y="45370"/>
                </a:lnTo>
                <a:cubicBezTo>
                  <a:pt x="6209" y="45370"/>
                  <a:pt x="38365" y="46683"/>
                  <a:pt x="38365" y="84252"/>
                </a:cubicBezTo>
                <a:cubicBezTo>
                  <a:pt x="38365" y="85406"/>
                  <a:pt x="39360" y="86361"/>
                  <a:pt x="40515" y="86361"/>
                </a:cubicBezTo>
                <a:cubicBezTo>
                  <a:pt x="41669" y="86361"/>
                  <a:pt x="42624" y="85406"/>
                  <a:pt x="42624" y="84252"/>
                </a:cubicBezTo>
                <a:cubicBezTo>
                  <a:pt x="42624" y="46842"/>
                  <a:pt x="74821" y="45370"/>
                  <a:pt x="78562" y="45370"/>
                </a:cubicBezTo>
                <a:cubicBezTo>
                  <a:pt x="79357" y="45370"/>
                  <a:pt x="80034" y="44892"/>
                  <a:pt x="80512" y="44255"/>
                </a:cubicBezTo>
                <a:cubicBezTo>
                  <a:pt x="80830" y="43579"/>
                  <a:pt x="80830" y="42783"/>
                  <a:pt x="80352" y="42106"/>
                </a:cubicBezTo>
                <a:cubicBezTo>
                  <a:pt x="80034" y="41470"/>
                  <a:pt x="79198" y="41151"/>
                  <a:pt x="78562" y="40992"/>
                </a:cubicBezTo>
                <a:cubicBezTo>
                  <a:pt x="74821" y="40992"/>
                  <a:pt x="42465" y="39679"/>
                  <a:pt x="42465" y="2109"/>
                </a:cubicBezTo>
                <a:cubicBezTo>
                  <a:pt x="42465" y="955"/>
                  <a:pt x="41510" y="0"/>
                  <a:pt x="40355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rte, papier, Produit en papier&#10;&#10;Description générée automatiquement">
            <a:extLst>
              <a:ext uri="{FF2B5EF4-FFF2-40B4-BE49-F238E27FC236}">
                <a16:creationId xmlns:a16="http://schemas.microsoft.com/office/drawing/2014/main" id="{7A00EA24-E020-467F-8189-8A77BEBC1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86" t="5882" r="16863" b="15032"/>
          <a:stretch/>
        </p:blipFill>
        <p:spPr>
          <a:xfrm rot="10800000">
            <a:off x="463921" y="194982"/>
            <a:ext cx="2433919" cy="1992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 2" descr="Une image contenant texte, Produit en papier, papier, Post-it&#10;&#10;Description générée automatiquement">
            <a:extLst>
              <a:ext uri="{FF2B5EF4-FFF2-40B4-BE49-F238E27FC236}">
                <a16:creationId xmlns:a16="http://schemas.microsoft.com/office/drawing/2014/main" id="{A53DF0F9-D040-E336-0212-D61C333C7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5" t="15689" r="17568" b="16189"/>
          <a:stretch/>
        </p:blipFill>
        <p:spPr>
          <a:xfrm rot="16200000">
            <a:off x="6274605" y="525983"/>
            <a:ext cx="2662518" cy="1852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 descr="Une image contenant texte, carte, Dessin d’enfant&#10;&#10;Description générée automatiquement">
            <a:extLst>
              <a:ext uri="{FF2B5EF4-FFF2-40B4-BE49-F238E27FC236}">
                <a16:creationId xmlns:a16="http://schemas.microsoft.com/office/drawing/2014/main" id="{144B813D-0ED8-A341-B166-38D0FA84D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0" t="7790" r="16629" b="20150"/>
          <a:stretch/>
        </p:blipFill>
        <p:spPr>
          <a:xfrm rot="10800000">
            <a:off x="3508579" y="749674"/>
            <a:ext cx="2409232" cy="1822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8AADA2E-3C18-FCD2-6183-9AF5CB0EA4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0" t="12810" r="20785" b="13072"/>
          <a:stretch/>
        </p:blipFill>
        <p:spPr>
          <a:xfrm rot="10800000">
            <a:off x="611838" y="2518901"/>
            <a:ext cx="2175328" cy="1992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9" descr="Une image contenant texte, intérieur, collection, mur&#10;&#10;Description générée automatiquement">
            <a:extLst>
              <a:ext uri="{FF2B5EF4-FFF2-40B4-BE49-F238E27FC236}">
                <a16:creationId xmlns:a16="http://schemas.microsoft.com/office/drawing/2014/main" id="{782BFA8F-D2DA-C88D-7440-1CB92D8AA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86" t="4118" r="30980" b="11307"/>
          <a:stretch/>
        </p:blipFill>
        <p:spPr>
          <a:xfrm rot="16200000">
            <a:off x="4978755" y="2420714"/>
            <a:ext cx="1761566" cy="3025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381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53"/>
          <p:cNvSpPr/>
          <p:nvPr/>
        </p:nvSpPr>
        <p:spPr>
          <a:xfrm>
            <a:off x="5545515" y="636975"/>
            <a:ext cx="2367251" cy="579695"/>
          </a:xfrm>
          <a:custGeom>
            <a:avLst/>
            <a:gdLst/>
            <a:ahLst/>
            <a:cxnLst/>
            <a:rect l="l" t="t" r="r" b="b"/>
            <a:pathLst>
              <a:path w="31256" h="7654" extrusionOk="0">
                <a:moveTo>
                  <a:pt x="18962" y="1"/>
                </a:moveTo>
                <a:cubicBezTo>
                  <a:pt x="18014" y="1"/>
                  <a:pt x="17024" y="376"/>
                  <a:pt x="16145" y="815"/>
                </a:cubicBezTo>
                <a:cubicBezTo>
                  <a:pt x="14911" y="1449"/>
                  <a:pt x="13643" y="2250"/>
                  <a:pt x="12276" y="2317"/>
                </a:cubicBezTo>
                <a:cubicBezTo>
                  <a:pt x="12151" y="2327"/>
                  <a:pt x="12026" y="2331"/>
                  <a:pt x="11900" y="2331"/>
                </a:cubicBezTo>
                <a:cubicBezTo>
                  <a:pt x="11285" y="2331"/>
                  <a:pt x="10647" y="2230"/>
                  <a:pt x="10031" y="2230"/>
                </a:cubicBezTo>
                <a:cubicBezTo>
                  <a:pt x="9546" y="2230"/>
                  <a:pt x="9074" y="2293"/>
                  <a:pt x="8640" y="2517"/>
                </a:cubicBezTo>
                <a:cubicBezTo>
                  <a:pt x="7839" y="2984"/>
                  <a:pt x="7439" y="3918"/>
                  <a:pt x="6672" y="4451"/>
                </a:cubicBezTo>
                <a:cubicBezTo>
                  <a:pt x="5938" y="4985"/>
                  <a:pt x="5004" y="5085"/>
                  <a:pt x="4136" y="5152"/>
                </a:cubicBezTo>
                <a:cubicBezTo>
                  <a:pt x="4063" y="5149"/>
                  <a:pt x="3989" y="5148"/>
                  <a:pt x="3915" y="5148"/>
                </a:cubicBezTo>
                <a:cubicBezTo>
                  <a:pt x="3112" y="5148"/>
                  <a:pt x="2265" y="5311"/>
                  <a:pt x="1501" y="5586"/>
                </a:cubicBezTo>
                <a:cubicBezTo>
                  <a:pt x="734" y="5952"/>
                  <a:pt x="0" y="6820"/>
                  <a:pt x="234" y="7654"/>
                </a:cubicBezTo>
                <a:lnTo>
                  <a:pt x="30989" y="7320"/>
                </a:lnTo>
                <a:cubicBezTo>
                  <a:pt x="31256" y="5619"/>
                  <a:pt x="28821" y="4185"/>
                  <a:pt x="26986" y="4084"/>
                </a:cubicBezTo>
                <a:cubicBezTo>
                  <a:pt x="26119" y="3984"/>
                  <a:pt x="25251" y="4151"/>
                  <a:pt x="24418" y="3851"/>
                </a:cubicBezTo>
                <a:cubicBezTo>
                  <a:pt x="22650" y="3251"/>
                  <a:pt x="21949" y="949"/>
                  <a:pt x="20181" y="248"/>
                </a:cubicBezTo>
                <a:cubicBezTo>
                  <a:pt x="19792" y="74"/>
                  <a:pt x="19381" y="1"/>
                  <a:pt x="189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53"/>
          <p:cNvSpPr/>
          <p:nvPr/>
        </p:nvSpPr>
        <p:spPr>
          <a:xfrm>
            <a:off x="-329375" y="3278275"/>
            <a:ext cx="3762128" cy="921274"/>
          </a:xfrm>
          <a:custGeom>
            <a:avLst/>
            <a:gdLst/>
            <a:ahLst/>
            <a:cxnLst/>
            <a:rect l="l" t="t" r="r" b="b"/>
            <a:pathLst>
              <a:path w="31256" h="7654" extrusionOk="0">
                <a:moveTo>
                  <a:pt x="18962" y="1"/>
                </a:moveTo>
                <a:cubicBezTo>
                  <a:pt x="18014" y="1"/>
                  <a:pt x="17024" y="376"/>
                  <a:pt x="16145" y="815"/>
                </a:cubicBezTo>
                <a:cubicBezTo>
                  <a:pt x="14911" y="1449"/>
                  <a:pt x="13643" y="2250"/>
                  <a:pt x="12276" y="2317"/>
                </a:cubicBezTo>
                <a:cubicBezTo>
                  <a:pt x="12151" y="2327"/>
                  <a:pt x="12026" y="2331"/>
                  <a:pt x="11900" y="2331"/>
                </a:cubicBezTo>
                <a:cubicBezTo>
                  <a:pt x="11285" y="2331"/>
                  <a:pt x="10647" y="2230"/>
                  <a:pt x="10031" y="2230"/>
                </a:cubicBezTo>
                <a:cubicBezTo>
                  <a:pt x="9546" y="2230"/>
                  <a:pt x="9074" y="2293"/>
                  <a:pt x="8640" y="2517"/>
                </a:cubicBezTo>
                <a:cubicBezTo>
                  <a:pt x="7839" y="2984"/>
                  <a:pt x="7439" y="3918"/>
                  <a:pt x="6672" y="4451"/>
                </a:cubicBezTo>
                <a:cubicBezTo>
                  <a:pt x="5938" y="4985"/>
                  <a:pt x="5004" y="5085"/>
                  <a:pt x="4136" y="5152"/>
                </a:cubicBezTo>
                <a:cubicBezTo>
                  <a:pt x="4063" y="5149"/>
                  <a:pt x="3989" y="5148"/>
                  <a:pt x="3915" y="5148"/>
                </a:cubicBezTo>
                <a:cubicBezTo>
                  <a:pt x="3112" y="5148"/>
                  <a:pt x="2265" y="5311"/>
                  <a:pt x="1501" y="5586"/>
                </a:cubicBezTo>
                <a:cubicBezTo>
                  <a:pt x="734" y="5952"/>
                  <a:pt x="0" y="6820"/>
                  <a:pt x="234" y="7654"/>
                </a:cubicBezTo>
                <a:lnTo>
                  <a:pt x="30989" y="7320"/>
                </a:lnTo>
                <a:cubicBezTo>
                  <a:pt x="31256" y="5619"/>
                  <a:pt x="28821" y="4185"/>
                  <a:pt x="26986" y="4084"/>
                </a:cubicBezTo>
                <a:cubicBezTo>
                  <a:pt x="26119" y="3984"/>
                  <a:pt x="25251" y="4151"/>
                  <a:pt x="24418" y="3851"/>
                </a:cubicBezTo>
                <a:cubicBezTo>
                  <a:pt x="22650" y="3251"/>
                  <a:pt x="21949" y="949"/>
                  <a:pt x="20181" y="248"/>
                </a:cubicBezTo>
                <a:cubicBezTo>
                  <a:pt x="19792" y="74"/>
                  <a:pt x="19381" y="1"/>
                  <a:pt x="189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53"/>
          <p:cNvSpPr txBox="1">
            <a:spLocks noGrp="1"/>
          </p:cNvSpPr>
          <p:nvPr>
            <p:ph type="title"/>
          </p:nvPr>
        </p:nvSpPr>
        <p:spPr>
          <a:xfrm>
            <a:off x="1443450" y="1399200"/>
            <a:ext cx="6257100" cy="9212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Merci de votre aide </a:t>
            </a:r>
            <a:endParaRPr sz="4000" dirty="0"/>
          </a:p>
        </p:txBody>
      </p:sp>
      <p:sp>
        <p:nvSpPr>
          <p:cNvPr id="1591" name="Google Shape;1591;p53"/>
          <p:cNvSpPr/>
          <p:nvPr/>
        </p:nvSpPr>
        <p:spPr>
          <a:xfrm>
            <a:off x="315963" y="3361100"/>
            <a:ext cx="542578" cy="579705"/>
          </a:xfrm>
          <a:custGeom>
            <a:avLst/>
            <a:gdLst/>
            <a:ahLst/>
            <a:cxnLst/>
            <a:rect l="l" t="t" r="r" b="b"/>
            <a:pathLst>
              <a:path w="80831" h="86362" extrusionOk="0">
                <a:moveTo>
                  <a:pt x="40355" y="17949"/>
                </a:moveTo>
                <a:cubicBezTo>
                  <a:pt x="45091" y="33470"/>
                  <a:pt x="56673" y="40156"/>
                  <a:pt x="65826" y="43101"/>
                </a:cubicBezTo>
                <a:cubicBezTo>
                  <a:pt x="56673" y="46046"/>
                  <a:pt x="45091" y="52732"/>
                  <a:pt x="40355" y="68253"/>
                </a:cubicBezTo>
                <a:cubicBezTo>
                  <a:pt x="35619" y="52732"/>
                  <a:pt x="24038" y="46046"/>
                  <a:pt x="14885" y="43101"/>
                </a:cubicBezTo>
                <a:cubicBezTo>
                  <a:pt x="23998" y="40156"/>
                  <a:pt x="35619" y="33470"/>
                  <a:pt x="40355" y="17949"/>
                </a:cubicBezTo>
                <a:close/>
                <a:moveTo>
                  <a:pt x="40355" y="0"/>
                </a:moveTo>
                <a:cubicBezTo>
                  <a:pt x="39201" y="0"/>
                  <a:pt x="38206" y="955"/>
                  <a:pt x="38206" y="2109"/>
                </a:cubicBezTo>
                <a:cubicBezTo>
                  <a:pt x="38206" y="39679"/>
                  <a:pt x="5890" y="40992"/>
                  <a:pt x="2308" y="40992"/>
                </a:cubicBezTo>
                <a:cubicBezTo>
                  <a:pt x="1791" y="40992"/>
                  <a:pt x="1314" y="41151"/>
                  <a:pt x="995" y="41470"/>
                </a:cubicBezTo>
                <a:cubicBezTo>
                  <a:pt x="677" y="41629"/>
                  <a:pt x="518" y="41947"/>
                  <a:pt x="319" y="42106"/>
                </a:cubicBezTo>
                <a:cubicBezTo>
                  <a:pt x="0" y="42783"/>
                  <a:pt x="0" y="43579"/>
                  <a:pt x="319" y="44255"/>
                </a:cubicBezTo>
                <a:cubicBezTo>
                  <a:pt x="677" y="44892"/>
                  <a:pt x="1473" y="45370"/>
                  <a:pt x="2308" y="45370"/>
                </a:cubicBezTo>
                <a:lnTo>
                  <a:pt x="2468" y="45370"/>
                </a:lnTo>
                <a:cubicBezTo>
                  <a:pt x="6209" y="45370"/>
                  <a:pt x="38365" y="46683"/>
                  <a:pt x="38365" y="84252"/>
                </a:cubicBezTo>
                <a:cubicBezTo>
                  <a:pt x="38365" y="85406"/>
                  <a:pt x="39360" y="86361"/>
                  <a:pt x="40515" y="86361"/>
                </a:cubicBezTo>
                <a:cubicBezTo>
                  <a:pt x="41669" y="86361"/>
                  <a:pt x="42624" y="85406"/>
                  <a:pt x="42624" y="84252"/>
                </a:cubicBezTo>
                <a:cubicBezTo>
                  <a:pt x="42624" y="46842"/>
                  <a:pt x="74821" y="45370"/>
                  <a:pt x="78562" y="45370"/>
                </a:cubicBezTo>
                <a:cubicBezTo>
                  <a:pt x="79357" y="45370"/>
                  <a:pt x="80034" y="44892"/>
                  <a:pt x="80512" y="44255"/>
                </a:cubicBezTo>
                <a:cubicBezTo>
                  <a:pt x="80830" y="43579"/>
                  <a:pt x="80830" y="42783"/>
                  <a:pt x="80352" y="42106"/>
                </a:cubicBezTo>
                <a:cubicBezTo>
                  <a:pt x="80034" y="41470"/>
                  <a:pt x="79198" y="41151"/>
                  <a:pt x="78562" y="40992"/>
                </a:cubicBezTo>
                <a:cubicBezTo>
                  <a:pt x="74821" y="40992"/>
                  <a:pt x="42465" y="39679"/>
                  <a:pt x="42465" y="2109"/>
                </a:cubicBezTo>
                <a:cubicBezTo>
                  <a:pt x="42465" y="955"/>
                  <a:pt x="41510" y="0"/>
                  <a:pt x="40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53"/>
          <p:cNvSpPr/>
          <p:nvPr/>
        </p:nvSpPr>
        <p:spPr>
          <a:xfrm>
            <a:off x="681129" y="511550"/>
            <a:ext cx="298828" cy="298594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53"/>
          <p:cNvSpPr/>
          <p:nvPr/>
        </p:nvSpPr>
        <p:spPr>
          <a:xfrm>
            <a:off x="7105938" y="571500"/>
            <a:ext cx="542578" cy="579705"/>
          </a:xfrm>
          <a:custGeom>
            <a:avLst/>
            <a:gdLst/>
            <a:ahLst/>
            <a:cxnLst/>
            <a:rect l="l" t="t" r="r" b="b"/>
            <a:pathLst>
              <a:path w="80831" h="86362" extrusionOk="0">
                <a:moveTo>
                  <a:pt x="40355" y="17949"/>
                </a:moveTo>
                <a:cubicBezTo>
                  <a:pt x="45091" y="33470"/>
                  <a:pt x="56673" y="40156"/>
                  <a:pt x="65826" y="43101"/>
                </a:cubicBezTo>
                <a:cubicBezTo>
                  <a:pt x="56673" y="46046"/>
                  <a:pt x="45091" y="52732"/>
                  <a:pt x="40355" y="68253"/>
                </a:cubicBezTo>
                <a:cubicBezTo>
                  <a:pt x="35619" y="52732"/>
                  <a:pt x="24038" y="46046"/>
                  <a:pt x="14885" y="43101"/>
                </a:cubicBezTo>
                <a:cubicBezTo>
                  <a:pt x="23998" y="40156"/>
                  <a:pt x="35619" y="33470"/>
                  <a:pt x="40355" y="17949"/>
                </a:cubicBezTo>
                <a:close/>
                <a:moveTo>
                  <a:pt x="40355" y="0"/>
                </a:moveTo>
                <a:cubicBezTo>
                  <a:pt x="39201" y="0"/>
                  <a:pt x="38206" y="955"/>
                  <a:pt x="38206" y="2109"/>
                </a:cubicBezTo>
                <a:cubicBezTo>
                  <a:pt x="38206" y="39679"/>
                  <a:pt x="5890" y="40992"/>
                  <a:pt x="2308" y="40992"/>
                </a:cubicBezTo>
                <a:cubicBezTo>
                  <a:pt x="1791" y="40992"/>
                  <a:pt x="1314" y="41151"/>
                  <a:pt x="995" y="41470"/>
                </a:cubicBezTo>
                <a:cubicBezTo>
                  <a:pt x="677" y="41629"/>
                  <a:pt x="518" y="41947"/>
                  <a:pt x="319" y="42106"/>
                </a:cubicBezTo>
                <a:cubicBezTo>
                  <a:pt x="0" y="42783"/>
                  <a:pt x="0" y="43579"/>
                  <a:pt x="319" y="44255"/>
                </a:cubicBezTo>
                <a:cubicBezTo>
                  <a:pt x="677" y="44892"/>
                  <a:pt x="1473" y="45370"/>
                  <a:pt x="2308" y="45370"/>
                </a:cubicBezTo>
                <a:lnTo>
                  <a:pt x="2468" y="45370"/>
                </a:lnTo>
                <a:cubicBezTo>
                  <a:pt x="6209" y="45370"/>
                  <a:pt x="38365" y="46683"/>
                  <a:pt x="38365" y="84252"/>
                </a:cubicBezTo>
                <a:cubicBezTo>
                  <a:pt x="38365" y="85406"/>
                  <a:pt x="39360" y="86361"/>
                  <a:pt x="40515" y="86361"/>
                </a:cubicBezTo>
                <a:cubicBezTo>
                  <a:pt x="41669" y="86361"/>
                  <a:pt x="42624" y="85406"/>
                  <a:pt x="42624" y="84252"/>
                </a:cubicBezTo>
                <a:cubicBezTo>
                  <a:pt x="42624" y="46842"/>
                  <a:pt x="74821" y="45370"/>
                  <a:pt x="78562" y="45370"/>
                </a:cubicBezTo>
                <a:cubicBezTo>
                  <a:pt x="79357" y="45370"/>
                  <a:pt x="80034" y="44892"/>
                  <a:pt x="80512" y="44255"/>
                </a:cubicBezTo>
                <a:cubicBezTo>
                  <a:pt x="80830" y="43579"/>
                  <a:pt x="80830" y="42783"/>
                  <a:pt x="80352" y="42106"/>
                </a:cubicBezTo>
                <a:cubicBezTo>
                  <a:pt x="80034" y="41470"/>
                  <a:pt x="79198" y="41151"/>
                  <a:pt x="78562" y="40992"/>
                </a:cubicBezTo>
                <a:cubicBezTo>
                  <a:pt x="74821" y="40992"/>
                  <a:pt x="42465" y="39679"/>
                  <a:pt x="42465" y="2109"/>
                </a:cubicBezTo>
                <a:cubicBezTo>
                  <a:pt x="42465" y="955"/>
                  <a:pt x="41510" y="0"/>
                  <a:pt x="40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53"/>
          <p:cNvSpPr/>
          <p:nvPr/>
        </p:nvSpPr>
        <p:spPr>
          <a:xfrm>
            <a:off x="5105350" y="3843174"/>
            <a:ext cx="251057" cy="250861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53"/>
          <p:cNvSpPr/>
          <p:nvPr/>
        </p:nvSpPr>
        <p:spPr>
          <a:xfrm>
            <a:off x="858550" y="3940799"/>
            <a:ext cx="251057" cy="250861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B672EB-DB86-CD76-4112-B4AAF0337479}"/>
              </a:ext>
            </a:extLst>
          </p:cNvPr>
          <p:cNvSpPr txBox="1"/>
          <p:nvPr/>
        </p:nvSpPr>
        <p:spPr>
          <a:xfrm>
            <a:off x="3106271" y="2289987"/>
            <a:ext cx="4542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accent4"/>
                </a:solidFill>
              </a:rPr>
              <a:t>Nous restons à votre entière disposition pour répondre à vos questions. Madame PINNA connaît également nos besoins et saura vous aiguiller dans vos avancées.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16CF9D-CA6A-A401-6117-28B73714EACB}"/>
              </a:ext>
            </a:extLst>
          </p:cNvPr>
          <p:cNvSpPr txBox="1"/>
          <p:nvPr/>
        </p:nvSpPr>
        <p:spPr>
          <a:xfrm>
            <a:off x="5446059" y="3482788"/>
            <a:ext cx="24667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Si vous avez des questions, vous pouvez nous écrire : </a:t>
            </a:r>
          </a:p>
          <a:p>
            <a:r>
              <a:rPr lang="fr-FR" dirty="0">
                <a:solidFill>
                  <a:srgbClr val="7030A0"/>
                </a:solidFill>
              </a:rPr>
              <a:t>mouniafondationgsf@gmail.com</a:t>
            </a:r>
          </a:p>
          <a:p>
            <a:endParaRPr lang="fr-FR" dirty="0">
              <a:solidFill>
                <a:srgbClr val="7030A0"/>
              </a:solidFill>
            </a:endParaRPr>
          </a:p>
          <a:p>
            <a:r>
              <a:rPr lang="fr-FR" dirty="0">
                <a:solidFill>
                  <a:srgbClr val="7030A0"/>
                </a:solidFill>
              </a:rPr>
              <a:t>psychologue@accueil-alzheimer.fr</a:t>
            </a:r>
          </a:p>
        </p:txBody>
      </p:sp>
      <p:grpSp>
        <p:nvGrpSpPr>
          <p:cNvPr id="4" name="Google Shape;9101;p87">
            <a:extLst>
              <a:ext uri="{FF2B5EF4-FFF2-40B4-BE49-F238E27FC236}">
                <a16:creationId xmlns:a16="http://schemas.microsoft.com/office/drawing/2014/main" id="{6C80E6C2-8D95-1109-3375-084D20BDEC25}"/>
              </a:ext>
            </a:extLst>
          </p:cNvPr>
          <p:cNvGrpSpPr/>
          <p:nvPr/>
        </p:nvGrpSpPr>
        <p:grpSpPr>
          <a:xfrm>
            <a:off x="7247904" y="1399200"/>
            <a:ext cx="664862" cy="681473"/>
            <a:chOff x="6863329" y="2297710"/>
            <a:chExt cx="391460" cy="370127"/>
          </a:xfrm>
        </p:grpSpPr>
        <p:sp>
          <p:nvSpPr>
            <p:cNvPr id="5" name="Google Shape;9102;p87">
              <a:extLst>
                <a:ext uri="{FF2B5EF4-FFF2-40B4-BE49-F238E27FC236}">
                  <a16:creationId xmlns:a16="http://schemas.microsoft.com/office/drawing/2014/main" id="{F034A079-4CBF-9C8D-842F-5A84DC4E8BCA}"/>
                </a:ext>
              </a:extLst>
            </p:cNvPr>
            <p:cNvSpPr/>
            <p:nvPr/>
          </p:nvSpPr>
          <p:spPr>
            <a:xfrm>
              <a:off x="6979033" y="2297710"/>
              <a:ext cx="272603" cy="342961"/>
            </a:xfrm>
            <a:custGeom>
              <a:avLst/>
              <a:gdLst/>
              <a:ahLst/>
              <a:cxnLst/>
              <a:rect l="l" t="t" r="r" b="b"/>
              <a:pathLst>
                <a:path w="10376" h="13054" extrusionOk="0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103;p87">
              <a:extLst>
                <a:ext uri="{FF2B5EF4-FFF2-40B4-BE49-F238E27FC236}">
                  <a16:creationId xmlns:a16="http://schemas.microsoft.com/office/drawing/2014/main" id="{CB3F0D0C-FE00-B9B8-528D-078895FD3337}"/>
                </a:ext>
              </a:extLst>
            </p:cNvPr>
            <p:cNvSpPr/>
            <p:nvPr/>
          </p:nvSpPr>
          <p:spPr>
            <a:xfrm>
              <a:off x="6979033" y="2606386"/>
              <a:ext cx="255342" cy="34286"/>
            </a:xfrm>
            <a:custGeom>
              <a:avLst/>
              <a:gdLst/>
              <a:ahLst/>
              <a:cxnLst/>
              <a:rect l="l" t="t" r="r" b="b"/>
              <a:pathLst>
                <a:path w="9719" h="1305" extrusionOk="0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104;p87">
              <a:extLst>
                <a:ext uri="{FF2B5EF4-FFF2-40B4-BE49-F238E27FC236}">
                  <a16:creationId xmlns:a16="http://schemas.microsoft.com/office/drawing/2014/main" id="{8DDF6CB0-E40B-8970-AD45-A30195C4E9FC}"/>
                </a:ext>
              </a:extLst>
            </p:cNvPr>
            <p:cNvSpPr/>
            <p:nvPr/>
          </p:nvSpPr>
          <p:spPr>
            <a:xfrm>
              <a:off x="7176392" y="2552081"/>
              <a:ext cx="64709" cy="34102"/>
            </a:xfrm>
            <a:custGeom>
              <a:avLst/>
              <a:gdLst/>
              <a:ahLst/>
              <a:cxnLst/>
              <a:rect l="l" t="t" r="r" b="b"/>
              <a:pathLst>
                <a:path w="2463" h="1298" extrusionOk="0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05;p87">
              <a:extLst>
                <a:ext uri="{FF2B5EF4-FFF2-40B4-BE49-F238E27FC236}">
                  <a16:creationId xmlns:a16="http://schemas.microsoft.com/office/drawing/2014/main" id="{B2DEAC98-F253-510A-C635-BC9B78E284D5}"/>
                </a:ext>
              </a:extLst>
            </p:cNvPr>
            <p:cNvSpPr/>
            <p:nvPr/>
          </p:nvSpPr>
          <p:spPr>
            <a:xfrm>
              <a:off x="7176392" y="2497591"/>
              <a:ext cx="71461" cy="34102"/>
            </a:xfrm>
            <a:custGeom>
              <a:avLst/>
              <a:gdLst/>
              <a:ahLst/>
              <a:cxnLst/>
              <a:rect l="l" t="t" r="r" b="b"/>
              <a:pathLst>
                <a:path w="2720" h="1298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06;p87">
              <a:extLst>
                <a:ext uri="{FF2B5EF4-FFF2-40B4-BE49-F238E27FC236}">
                  <a16:creationId xmlns:a16="http://schemas.microsoft.com/office/drawing/2014/main" id="{C4123E6C-A0A9-9959-DBB6-2CFAEE639142}"/>
                </a:ext>
              </a:extLst>
            </p:cNvPr>
            <p:cNvSpPr/>
            <p:nvPr/>
          </p:nvSpPr>
          <p:spPr>
            <a:xfrm>
              <a:off x="7176392" y="2443286"/>
              <a:ext cx="78397" cy="33944"/>
            </a:xfrm>
            <a:custGeom>
              <a:avLst/>
              <a:gdLst/>
              <a:ahLst/>
              <a:cxnLst/>
              <a:rect l="l" t="t" r="r" b="b"/>
              <a:pathLst>
                <a:path w="2984" h="1292" extrusionOk="0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07;p87">
              <a:extLst>
                <a:ext uri="{FF2B5EF4-FFF2-40B4-BE49-F238E27FC236}">
                  <a16:creationId xmlns:a16="http://schemas.microsoft.com/office/drawing/2014/main" id="{09CC6816-9190-A22C-23E6-976BCEF5C789}"/>
                </a:ext>
              </a:extLst>
            </p:cNvPr>
            <p:cNvSpPr/>
            <p:nvPr/>
          </p:nvSpPr>
          <p:spPr>
            <a:xfrm>
              <a:off x="6863329" y="2450038"/>
              <a:ext cx="122666" cy="217799"/>
            </a:xfrm>
            <a:custGeom>
              <a:avLst/>
              <a:gdLst/>
              <a:ahLst/>
              <a:cxnLst/>
              <a:rect l="l" t="t" r="r" b="b"/>
              <a:pathLst>
                <a:path w="4669" h="8290" extrusionOk="0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08;p87">
              <a:extLst>
                <a:ext uri="{FF2B5EF4-FFF2-40B4-BE49-F238E27FC236}">
                  <a16:creationId xmlns:a16="http://schemas.microsoft.com/office/drawing/2014/main" id="{B8A0C53E-E8CB-6F20-1ED9-E9AE2C9A4C60}"/>
                </a:ext>
              </a:extLst>
            </p:cNvPr>
            <p:cNvSpPr/>
            <p:nvPr/>
          </p:nvSpPr>
          <p:spPr>
            <a:xfrm>
              <a:off x="6863329" y="2449854"/>
              <a:ext cx="41011" cy="217983"/>
            </a:xfrm>
            <a:custGeom>
              <a:avLst/>
              <a:gdLst/>
              <a:ahLst/>
              <a:cxnLst/>
              <a:rect l="l" t="t" r="r" b="b"/>
              <a:pathLst>
                <a:path w="1561" h="8297" extrusionOk="0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09;p87">
              <a:extLst>
                <a:ext uri="{FF2B5EF4-FFF2-40B4-BE49-F238E27FC236}">
                  <a16:creationId xmlns:a16="http://schemas.microsoft.com/office/drawing/2014/main" id="{F5B389AF-7724-5BC6-571A-09420165B988}"/>
                </a:ext>
              </a:extLst>
            </p:cNvPr>
            <p:cNvSpPr/>
            <p:nvPr/>
          </p:nvSpPr>
          <p:spPr>
            <a:xfrm>
              <a:off x="6917818" y="2599660"/>
              <a:ext cx="40827" cy="40827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10;p87">
              <a:extLst>
                <a:ext uri="{FF2B5EF4-FFF2-40B4-BE49-F238E27FC236}">
                  <a16:creationId xmlns:a16="http://schemas.microsoft.com/office/drawing/2014/main" id="{7AB24A19-8E79-0410-6B11-5115095C7FC8}"/>
                </a:ext>
              </a:extLst>
            </p:cNvPr>
            <p:cNvSpPr/>
            <p:nvPr/>
          </p:nvSpPr>
          <p:spPr>
            <a:xfrm>
              <a:off x="6924544" y="2606386"/>
              <a:ext cx="27376" cy="27376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1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155A6"/>
                </a:solidFill>
              </a:rPr>
              <a:t>Qui sommes-nous ?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56" name="Google Shape;556;p41"/>
          <p:cNvSpPr txBox="1">
            <a:spLocks noGrp="1"/>
          </p:cNvSpPr>
          <p:nvPr>
            <p:ph type="body" idx="1"/>
          </p:nvPr>
        </p:nvSpPr>
        <p:spPr>
          <a:xfrm>
            <a:off x="730950" y="1278000"/>
            <a:ext cx="7682100" cy="31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fr-FR" sz="1200" dirty="0"/>
              <a:t>Notre établissement est un Accueil de Jour, la Fondation J-L </a:t>
            </a:r>
            <a:r>
              <a:rPr lang="fr-FR" sz="1200" dirty="0" err="1"/>
              <a:t>Noisiez</a:t>
            </a:r>
            <a:r>
              <a:rPr lang="fr-FR" sz="1200" dirty="0"/>
              <a:t> à Biot. La population que nous accueillons présente une </a:t>
            </a:r>
            <a:r>
              <a:rPr lang="fr-FR" sz="1200" dirty="0">
                <a:solidFill>
                  <a:schemeClr val="accent4"/>
                </a:solidFill>
              </a:rPr>
              <a:t>maladie d’Alzheimer</a:t>
            </a:r>
            <a:r>
              <a:rPr lang="fr-FR" sz="1200" dirty="0"/>
              <a:t>, ou maladie apparentée. </a:t>
            </a:r>
          </a:p>
          <a:p>
            <a:pPr marL="0" indent="0" rtl="0">
              <a:lnSpc>
                <a:spcPct val="150000"/>
              </a:lnSpc>
              <a:buNone/>
            </a:pPr>
            <a:endParaRPr lang="fr-FR" dirty="0"/>
          </a:p>
          <a:p>
            <a:pPr marL="0" indent="0" rtl="0">
              <a:lnSpc>
                <a:spcPct val="150000"/>
              </a:lnSpc>
              <a:buNone/>
            </a:pPr>
            <a:r>
              <a:rPr lang="fr-FR" sz="1200" dirty="0"/>
              <a:t>Notre objectif principal est le </a:t>
            </a:r>
            <a:r>
              <a:rPr lang="fr-FR" sz="1200" dirty="0">
                <a:solidFill>
                  <a:schemeClr val="accent4"/>
                </a:solidFill>
              </a:rPr>
              <a:t>maintien à domicile</a:t>
            </a:r>
            <a:r>
              <a:rPr lang="fr-FR" sz="1200" dirty="0"/>
              <a:t>, dans les meilleures conditions. Pour cela, notre travail s’articule autour :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200" dirty="0"/>
              <a:t>De la </a:t>
            </a:r>
            <a:r>
              <a:rPr lang="fr-FR" sz="1200" b="1" dirty="0"/>
              <a:t>stimulation</a:t>
            </a:r>
            <a:r>
              <a:rPr lang="fr-FR" sz="1200" dirty="0"/>
              <a:t> et de la valorisation des ressources cognitives et physiques au moyen de thérapies </a:t>
            </a:r>
            <a:r>
              <a:rPr lang="fr-FR" sz="1200" b="1" dirty="0">
                <a:solidFill>
                  <a:schemeClr val="accent4"/>
                </a:solidFill>
              </a:rPr>
              <a:t>non-médicamenteuses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200" dirty="0"/>
              <a:t>Du maintien des </a:t>
            </a:r>
            <a:r>
              <a:rPr lang="fr-FR" sz="1200" b="1" dirty="0"/>
              <a:t>gestes de la vie quotidienne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200" dirty="0"/>
              <a:t>De la préservation de la </a:t>
            </a:r>
            <a:r>
              <a:rPr lang="fr-FR" sz="1200" b="1" dirty="0">
                <a:solidFill>
                  <a:schemeClr val="accent4"/>
                </a:solidFill>
              </a:rPr>
              <a:t>vie sociale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200" dirty="0"/>
              <a:t>De la </a:t>
            </a:r>
            <a:r>
              <a:rPr lang="fr-FR" sz="1200" b="1" dirty="0"/>
              <a:t>prévention de certains risques </a:t>
            </a:r>
            <a:r>
              <a:rPr lang="fr-FR" sz="1200" dirty="0"/>
              <a:t>liés à la pathologie (ex: troubles du comportement, chute, dénutrition, perte d’autonomie…)</a:t>
            </a:r>
          </a:p>
          <a:p>
            <a:pPr marL="0" indent="0" rtl="0">
              <a:lnSpc>
                <a:spcPct val="150000"/>
              </a:lnSpc>
              <a:buNone/>
            </a:pPr>
            <a:endParaRPr lang="fr-FR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3"/>
          <p:cNvSpPr txBox="1">
            <a:spLocks noGrp="1"/>
          </p:cNvSpPr>
          <p:nvPr>
            <p:ph type="title"/>
          </p:nvPr>
        </p:nvSpPr>
        <p:spPr>
          <a:xfrm>
            <a:off x="1646550" y="1441375"/>
            <a:ext cx="58509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Nous avons besoin de vous </a:t>
            </a:r>
            <a:r>
              <a:rPr lang="en" sz="4800" dirty="0">
                <a:solidFill>
                  <a:schemeClr val="accent4"/>
                </a:solidFill>
              </a:rPr>
              <a:t>!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579" name="Google Shape;579;p43"/>
          <p:cNvSpPr/>
          <p:nvPr/>
        </p:nvSpPr>
        <p:spPr>
          <a:xfrm>
            <a:off x="8289621" y="4403969"/>
            <a:ext cx="259457" cy="259254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1"/>
          </p:nvPr>
        </p:nvSpPr>
        <p:spPr>
          <a:xfrm>
            <a:off x="2007600" y="3003126"/>
            <a:ext cx="5128800" cy="6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Accueillis que nous accompagnons présentent des troubles du comportement liés à leur maladie.</a:t>
            </a:r>
            <a:endParaRPr dirty="0"/>
          </a:p>
        </p:txBody>
      </p:sp>
      <p:sp>
        <p:nvSpPr>
          <p:cNvPr id="581" name="Google Shape;581;p43"/>
          <p:cNvSpPr/>
          <p:nvPr/>
        </p:nvSpPr>
        <p:spPr>
          <a:xfrm>
            <a:off x="1140637" y="44087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396115" y="37929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3"/>
          <p:cNvSpPr/>
          <p:nvPr/>
        </p:nvSpPr>
        <p:spPr>
          <a:xfrm>
            <a:off x="7410387" y="3523836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3"/>
          <p:cNvSpPr/>
          <p:nvPr/>
        </p:nvSpPr>
        <p:spPr>
          <a:xfrm>
            <a:off x="4985084" y="3919199"/>
            <a:ext cx="2525117" cy="622986"/>
          </a:xfrm>
          <a:custGeom>
            <a:avLst/>
            <a:gdLst/>
            <a:ahLst/>
            <a:cxnLst/>
            <a:rect l="l" t="t" r="r" b="b"/>
            <a:pathLst>
              <a:path w="41331" h="10197" extrusionOk="0">
                <a:moveTo>
                  <a:pt x="25043" y="0"/>
                </a:moveTo>
                <a:cubicBezTo>
                  <a:pt x="23783" y="0"/>
                  <a:pt x="22479" y="481"/>
                  <a:pt x="21349" y="1057"/>
                </a:cubicBezTo>
                <a:cubicBezTo>
                  <a:pt x="19748" y="1891"/>
                  <a:pt x="18014" y="2925"/>
                  <a:pt x="16179" y="3058"/>
                </a:cubicBezTo>
                <a:cubicBezTo>
                  <a:pt x="16049" y="3066"/>
                  <a:pt x="15917" y="3070"/>
                  <a:pt x="15785" y="3070"/>
                </a:cubicBezTo>
                <a:cubicBezTo>
                  <a:pt x="14966" y="3070"/>
                  <a:pt x="14116" y="2935"/>
                  <a:pt x="13303" y="2935"/>
                </a:cubicBezTo>
                <a:cubicBezTo>
                  <a:pt x="12634" y="2935"/>
                  <a:pt x="11990" y="3026"/>
                  <a:pt x="11409" y="3358"/>
                </a:cubicBezTo>
                <a:cubicBezTo>
                  <a:pt x="10341" y="3926"/>
                  <a:pt x="9774" y="5160"/>
                  <a:pt x="8807" y="5894"/>
                </a:cubicBezTo>
                <a:cubicBezTo>
                  <a:pt x="7840" y="6661"/>
                  <a:pt x="6605" y="6728"/>
                  <a:pt x="5438" y="6828"/>
                </a:cubicBezTo>
                <a:cubicBezTo>
                  <a:pt x="4270" y="6894"/>
                  <a:pt x="3003" y="6894"/>
                  <a:pt x="1969" y="7395"/>
                </a:cubicBezTo>
                <a:cubicBezTo>
                  <a:pt x="935" y="7895"/>
                  <a:pt x="1" y="9029"/>
                  <a:pt x="234" y="10197"/>
                </a:cubicBezTo>
                <a:lnTo>
                  <a:pt x="40997" y="9763"/>
                </a:lnTo>
                <a:cubicBezTo>
                  <a:pt x="41330" y="7528"/>
                  <a:pt x="38128" y="5660"/>
                  <a:pt x="35726" y="5427"/>
                </a:cubicBezTo>
                <a:cubicBezTo>
                  <a:pt x="35459" y="5411"/>
                  <a:pt x="35191" y="5408"/>
                  <a:pt x="34925" y="5408"/>
                </a:cubicBezTo>
                <a:cubicBezTo>
                  <a:pt x="34749" y="5408"/>
                  <a:pt x="34574" y="5410"/>
                  <a:pt x="34400" y="5410"/>
                </a:cubicBezTo>
                <a:cubicBezTo>
                  <a:pt x="33682" y="5410"/>
                  <a:pt x="32973" y="5387"/>
                  <a:pt x="32290" y="5160"/>
                </a:cubicBezTo>
                <a:cubicBezTo>
                  <a:pt x="29922" y="4326"/>
                  <a:pt x="28988" y="1257"/>
                  <a:pt x="26686" y="323"/>
                </a:cubicBezTo>
                <a:cubicBezTo>
                  <a:pt x="26161" y="96"/>
                  <a:pt x="25606" y="0"/>
                  <a:pt x="250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3"/>
          <p:cNvSpPr/>
          <p:nvPr/>
        </p:nvSpPr>
        <p:spPr>
          <a:xfrm>
            <a:off x="6874640" y="3822712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3"/>
          <p:cNvSpPr/>
          <p:nvPr/>
        </p:nvSpPr>
        <p:spPr>
          <a:xfrm>
            <a:off x="-212700" y="473225"/>
            <a:ext cx="3307197" cy="809870"/>
          </a:xfrm>
          <a:custGeom>
            <a:avLst/>
            <a:gdLst/>
            <a:ahLst/>
            <a:cxnLst/>
            <a:rect l="l" t="t" r="r" b="b"/>
            <a:pathLst>
              <a:path w="31256" h="7654" extrusionOk="0">
                <a:moveTo>
                  <a:pt x="18962" y="1"/>
                </a:moveTo>
                <a:cubicBezTo>
                  <a:pt x="18014" y="1"/>
                  <a:pt x="17024" y="376"/>
                  <a:pt x="16145" y="815"/>
                </a:cubicBezTo>
                <a:cubicBezTo>
                  <a:pt x="14911" y="1449"/>
                  <a:pt x="13643" y="2250"/>
                  <a:pt x="12276" y="2317"/>
                </a:cubicBezTo>
                <a:cubicBezTo>
                  <a:pt x="12151" y="2327"/>
                  <a:pt x="12026" y="2331"/>
                  <a:pt x="11900" y="2331"/>
                </a:cubicBezTo>
                <a:cubicBezTo>
                  <a:pt x="11285" y="2331"/>
                  <a:pt x="10647" y="2230"/>
                  <a:pt x="10031" y="2230"/>
                </a:cubicBezTo>
                <a:cubicBezTo>
                  <a:pt x="9546" y="2230"/>
                  <a:pt x="9074" y="2293"/>
                  <a:pt x="8640" y="2517"/>
                </a:cubicBezTo>
                <a:cubicBezTo>
                  <a:pt x="7839" y="2984"/>
                  <a:pt x="7439" y="3918"/>
                  <a:pt x="6672" y="4451"/>
                </a:cubicBezTo>
                <a:cubicBezTo>
                  <a:pt x="5938" y="4985"/>
                  <a:pt x="5004" y="5085"/>
                  <a:pt x="4136" y="5152"/>
                </a:cubicBezTo>
                <a:cubicBezTo>
                  <a:pt x="4063" y="5149"/>
                  <a:pt x="3989" y="5148"/>
                  <a:pt x="3915" y="5148"/>
                </a:cubicBezTo>
                <a:cubicBezTo>
                  <a:pt x="3112" y="5148"/>
                  <a:pt x="2265" y="5311"/>
                  <a:pt x="1501" y="5586"/>
                </a:cubicBezTo>
                <a:cubicBezTo>
                  <a:pt x="734" y="5952"/>
                  <a:pt x="0" y="6820"/>
                  <a:pt x="234" y="7654"/>
                </a:cubicBezTo>
                <a:lnTo>
                  <a:pt x="30989" y="7320"/>
                </a:lnTo>
                <a:cubicBezTo>
                  <a:pt x="31256" y="5619"/>
                  <a:pt x="28821" y="4185"/>
                  <a:pt x="26986" y="4084"/>
                </a:cubicBezTo>
                <a:cubicBezTo>
                  <a:pt x="26119" y="3984"/>
                  <a:pt x="25251" y="4151"/>
                  <a:pt x="24418" y="3851"/>
                </a:cubicBezTo>
                <a:cubicBezTo>
                  <a:pt x="22650" y="3251"/>
                  <a:pt x="21949" y="949"/>
                  <a:pt x="20181" y="248"/>
                </a:cubicBezTo>
                <a:cubicBezTo>
                  <a:pt x="19792" y="74"/>
                  <a:pt x="19381" y="1"/>
                  <a:pt x="189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3"/>
          <p:cNvSpPr/>
          <p:nvPr/>
        </p:nvSpPr>
        <p:spPr>
          <a:xfrm>
            <a:off x="606037" y="115277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49"/>
          <p:cNvSpPr/>
          <p:nvPr/>
        </p:nvSpPr>
        <p:spPr>
          <a:xfrm rot="-7223529">
            <a:off x="1503363" y="1275569"/>
            <a:ext cx="741128" cy="620457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49"/>
          <p:cNvSpPr/>
          <p:nvPr/>
        </p:nvSpPr>
        <p:spPr>
          <a:xfrm rot="535522">
            <a:off x="4201196" y="1275617"/>
            <a:ext cx="741015" cy="620362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9"/>
          <p:cNvSpPr/>
          <p:nvPr/>
        </p:nvSpPr>
        <p:spPr>
          <a:xfrm rot="9856874">
            <a:off x="6899559" y="1275611"/>
            <a:ext cx="741028" cy="620374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9"/>
          <p:cNvSpPr/>
          <p:nvPr/>
        </p:nvSpPr>
        <p:spPr>
          <a:xfrm rot="2151988">
            <a:off x="6899554" y="3093994"/>
            <a:ext cx="741039" cy="620383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49"/>
          <p:cNvSpPr/>
          <p:nvPr/>
        </p:nvSpPr>
        <p:spPr>
          <a:xfrm rot="-8567197">
            <a:off x="4201234" y="3094036"/>
            <a:ext cx="740939" cy="620299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9"/>
          <p:cNvSpPr/>
          <p:nvPr/>
        </p:nvSpPr>
        <p:spPr>
          <a:xfrm rot="2917253">
            <a:off x="1503387" y="3094030"/>
            <a:ext cx="741129" cy="620458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49"/>
          <p:cNvSpPr txBox="1">
            <a:spLocks noGrp="1"/>
          </p:cNvSpPr>
          <p:nvPr>
            <p:ph type="title"/>
          </p:nvPr>
        </p:nvSpPr>
        <p:spPr>
          <a:xfrm>
            <a:off x="730927" y="1840992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Hallucinations</a:t>
            </a:r>
            <a:endParaRPr dirty="0"/>
          </a:p>
        </p:txBody>
      </p:sp>
      <p:sp>
        <p:nvSpPr>
          <p:cNvPr id="1173" name="Google Shape;1173;p49"/>
          <p:cNvSpPr txBox="1">
            <a:spLocks noGrp="1"/>
          </p:cNvSpPr>
          <p:nvPr>
            <p:ph type="subTitle" idx="1"/>
          </p:nvPr>
        </p:nvSpPr>
        <p:spPr>
          <a:xfrm>
            <a:off x="698919" y="2283307"/>
            <a:ext cx="1846261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fr-FR" sz="600" dirty="0"/>
              <a:t>	Perceptions sensorielles sans objet réel à percevoir, alors que les illusions sont des déformations ou des interprétations de perceptions réelles. Elles sont le plus souvent visuelles. </a:t>
            </a:r>
          </a:p>
        </p:txBody>
      </p:sp>
      <p:sp>
        <p:nvSpPr>
          <p:cNvPr id="1174" name="Google Shape;1174;p49"/>
          <p:cNvSpPr txBox="1">
            <a:spLocks noGrp="1"/>
          </p:cNvSpPr>
          <p:nvPr>
            <p:ph type="title" idx="2"/>
          </p:nvPr>
        </p:nvSpPr>
        <p:spPr>
          <a:xfrm>
            <a:off x="3428703" y="1841083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Anxiété</a:t>
            </a:r>
            <a:endParaRPr dirty="0"/>
          </a:p>
        </p:txBody>
      </p:sp>
      <p:sp>
        <p:nvSpPr>
          <p:cNvPr id="1175" name="Google Shape;1175;p49"/>
          <p:cNvSpPr txBox="1">
            <a:spLocks noGrp="1"/>
          </p:cNvSpPr>
          <p:nvPr>
            <p:ph type="subTitle" idx="3"/>
          </p:nvPr>
        </p:nvSpPr>
        <p:spPr>
          <a:xfrm>
            <a:off x="3398894" y="2278390"/>
            <a:ext cx="1922632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fr-FR" sz="600" dirty="0"/>
              <a:t>	Attitude très nerveuse, inquiète ou effrayée sans raison apparente. Tendance à être tendu, avoir du mal à rester en place. </a:t>
            </a:r>
          </a:p>
        </p:txBody>
      </p:sp>
      <p:sp>
        <p:nvSpPr>
          <p:cNvPr id="1176" name="Google Shape;1176;p49"/>
          <p:cNvSpPr txBox="1">
            <a:spLocks noGrp="1"/>
          </p:cNvSpPr>
          <p:nvPr>
            <p:ph type="title" idx="4"/>
          </p:nvPr>
        </p:nvSpPr>
        <p:spPr>
          <a:xfrm>
            <a:off x="730927" y="3706459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dirty="0"/>
              <a:t>Agitation/agressivité</a:t>
            </a:r>
            <a:endParaRPr sz="1600" dirty="0"/>
          </a:p>
        </p:txBody>
      </p:sp>
      <p:sp>
        <p:nvSpPr>
          <p:cNvPr id="1177" name="Google Shape;1177;p49"/>
          <p:cNvSpPr txBox="1">
            <a:spLocks noGrp="1"/>
          </p:cNvSpPr>
          <p:nvPr>
            <p:ph type="subTitle" idx="5"/>
          </p:nvPr>
        </p:nvSpPr>
        <p:spPr>
          <a:xfrm>
            <a:off x="684332" y="4136227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fr-FR" sz="600" dirty="0"/>
              <a:t>Comportement moteur ou verbal excessif et inapproprié. </a:t>
            </a:r>
          </a:p>
          <a:p>
            <a:pPr algn="just"/>
            <a:r>
              <a:rPr lang="fr-FR" sz="600" dirty="0"/>
              <a:t>Comportement physique ou verbal menaçant ou dangereux pour l’entourage ou le patient. </a:t>
            </a:r>
          </a:p>
          <a:p>
            <a:pPr algn="ctr"/>
            <a:endParaRPr lang="fr-FR" sz="1400" dirty="0"/>
          </a:p>
        </p:txBody>
      </p:sp>
      <p:sp>
        <p:nvSpPr>
          <p:cNvPr id="1178" name="Google Shape;1178;p49"/>
          <p:cNvSpPr txBox="1">
            <a:spLocks noGrp="1"/>
          </p:cNvSpPr>
          <p:nvPr>
            <p:ph type="title" idx="6"/>
          </p:nvPr>
        </p:nvSpPr>
        <p:spPr>
          <a:xfrm>
            <a:off x="3428703" y="3706459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" dirty="0"/>
              <a:t>Dépression/dysphorie</a:t>
            </a:r>
            <a:br>
              <a:rPr lang="en" sz="1400" dirty="0"/>
            </a:br>
            <a:r>
              <a:rPr lang="en" sz="1400" dirty="0"/>
              <a:t>Apathie/indifférence</a:t>
            </a:r>
            <a:endParaRPr sz="1400" dirty="0"/>
          </a:p>
        </p:txBody>
      </p:sp>
      <p:sp>
        <p:nvSpPr>
          <p:cNvPr id="1179" name="Google Shape;1179;p49"/>
          <p:cNvSpPr txBox="1">
            <a:spLocks noGrp="1"/>
          </p:cNvSpPr>
          <p:nvPr>
            <p:ph type="subTitle" idx="7"/>
          </p:nvPr>
        </p:nvSpPr>
        <p:spPr>
          <a:xfrm>
            <a:off x="3435479" y="4135925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/>
              <a:t>Tristesse pathologique quasi-permanente et intense, perte de l’élan vital, idées suicidaires.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/>
              <a:t>Etat d’indifférence à l’émotion, perte de motivation, “émoussement affectif”</a:t>
            </a:r>
            <a:endParaRPr sz="600" dirty="0"/>
          </a:p>
        </p:txBody>
      </p:sp>
      <p:sp>
        <p:nvSpPr>
          <p:cNvPr id="1180" name="Google Shape;1180;p49"/>
          <p:cNvSpPr txBox="1">
            <a:spLocks noGrp="1"/>
          </p:cNvSpPr>
          <p:nvPr>
            <p:ph type="title" idx="8"/>
          </p:nvPr>
        </p:nvSpPr>
        <p:spPr>
          <a:xfrm>
            <a:off x="6127073" y="1841083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Idées délirantes</a:t>
            </a:r>
            <a:endParaRPr dirty="0"/>
          </a:p>
        </p:txBody>
      </p:sp>
      <p:sp>
        <p:nvSpPr>
          <p:cNvPr id="1181" name="Google Shape;1181;p49"/>
          <p:cNvSpPr txBox="1">
            <a:spLocks noGrp="1"/>
          </p:cNvSpPr>
          <p:nvPr>
            <p:ph type="subTitle" idx="9"/>
          </p:nvPr>
        </p:nvSpPr>
        <p:spPr>
          <a:xfrm>
            <a:off x="6158654" y="2326688"/>
            <a:ext cx="1814680" cy="7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fr-FR" sz="600" dirty="0"/>
              <a:t>	Perceptions ou jugements erronés de la réalité, non critiqués par le sujet. Les thèmes les plus fréquents sont la persécution (vol, préjudice), la non-identification (délire de la présence d’un imposteur ou de sosies), l’abandon, la jalousie. </a:t>
            </a:r>
          </a:p>
        </p:txBody>
      </p:sp>
      <p:sp>
        <p:nvSpPr>
          <p:cNvPr id="1182" name="Google Shape;1182;p49"/>
          <p:cNvSpPr txBox="1">
            <a:spLocks noGrp="1"/>
          </p:cNvSpPr>
          <p:nvPr>
            <p:ph type="title" idx="13"/>
          </p:nvPr>
        </p:nvSpPr>
        <p:spPr>
          <a:xfrm>
            <a:off x="6127073" y="3706459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Désinhibition</a:t>
            </a:r>
            <a:endParaRPr dirty="0"/>
          </a:p>
        </p:txBody>
      </p:sp>
      <p:sp>
        <p:nvSpPr>
          <p:cNvPr id="1183" name="Google Shape;1183;p49"/>
          <p:cNvSpPr txBox="1">
            <a:spLocks noGrp="1"/>
          </p:cNvSpPr>
          <p:nvPr>
            <p:ph type="subTitle" idx="14"/>
          </p:nvPr>
        </p:nvSpPr>
        <p:spPr>
          <a:xfrm>
            <a:off x="5946329" y="4135925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fr-FR" sz="600" dirty="0"/>
              <a:t>	Comportement inapproprié par rapport aux normes sociales ou familiales : remarques grossières, attitudes sexuelles incongrues, comportement impudique ou envahissant. </a:t>
            </a:r>
          </a:p>
        </p:txBody>
      </p:sp>
      <p:sp>
        <p:nvSpPr>
          <p:cNvPr id="1184" name="Google Shape;1184;p49"/>
          <p:cNvSpPr txBox="1">
            <a:spLocks noGrp="1"/>
          </p:cNvSpPr>
          <p:nvPr>
            <p:ph type="title" idx="15"/>
          </p:nvPr>
        </p:nvSpPr>
        <p:spPr>
          <a:xfrm>
            <a:off x="73155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Quelques </a:t>
            </a:r>
            <a:r>
              <a:rPr lang="en" dirty="0">
                <a:solidFill>
                  <a:schemeClr val="accent4"/>
                </a:solidFill>
              </a:rPr>
              <a:t>troubles du comportement </a:t>
            </a:r>
            <a:r>
              <a:rPr lang="en" dirty="0"/>
              <a:t>que nous rencontrons</a:t>
            </a:r>
            <a:endParaRPr dirty="0"/>
          </a:p>
        </p:txBody>
      </p:sp>
      <p:grpSp>
        <p:nvGrpSpPr>
          <p:cNvPr id="1185" name="Google Shape;1185;p49"/>
          <p:cNvGrpSpPr/>
          <p:nvPr/>
        </p:nvGrpSpPr>
        <p:grpSpPr>
          <a:xfrm>
            <a:off x="1622050" y="1352367"/>
            <a:ext cx="503753" cy="466862"/>
            <a:chOff x="6386955" y="3340237"/>
            <a:chExt cx="1479451" cy="1371106"/>
          </a:xfrm>
        </p:grpSpPr>
        <p:sp>
          <p:nvSpPr>
            <p:cNvPr id="1186" name="Google Shape;1186;p49"/>
            <p:cNvSpPr/>
            <p:nvPr/>
          </p:nvSpPr>
          <p:spPr>
            <a:xfrm>
              <a:off x="6388025" y="3710822"/>
              <a:ext cx="828435" cy="999662"/>
            </a:xfrm>
            <a:custGeom>
              <a:avLst/>
              <a:gdLst/>
              <a:ahLst/>
              <a:cxnLst/>
              <a:rect l="l" t="t" r="r" b="b"/>
              <a:pathLst>
                <a:path w="7746" h="9347" extrusionOk="0">
                  <a:moveTo>
                    <a:pt x="892" y="1"/>
                  </a:moveTo>
                  <a:cubicBezTo>
                    <a:pt x="403" y="1"/>
                    <a:pt x="0" y="403"/>
                    <a:pt x="0" y="902"/>
                  </a:cubicBezTo>
                  <a:lnTo>
                    <a:pt x="0" y="8455"/>
                  </a:lnTo>
                  <a:cubicBezTo>
                    <a:pt x="0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256" y="9346"/>
                    <a:pt x="7621" y="9068"/>
                    <a:pt x="7726" y="8675"/>
                  </a:cubicBezTo>
                  <a:cubicBezTo>
                    <a:pt x="6432" y="7554"/>
                    <a:pt x="6442" y="5541"/>
                    <a:pt x="7745" y="4439"/>
                  </a:cubicBezTo>
                  <a:lnTo>
                    <a:pt x="7745" y="902"/>
                  </a:lnTo>
                  <a:cubicBezTo>
                    <a:pt x="7745" y="403"/>
                    <a:pt x="7343" y="1"/>
                    <a:pt x="6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85E2"/>
                </a:solidFill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6386955" y="3710822"/>
              <a:ext cx="825333" cy="999662"/>
            </a:xfrm>
            <a:custGeom>
              <a:avLst/>
              <a:gdLst/>
              <a:ahLst/>
              <a:cxnLst/>
              <a:rect l="l" t="t" r="r" b="b"/>
              <a:pathLst>
                <a:path w="7717" h="9347" extrusionOk="0">
                  <a:moveTo>
                    <a:pt x="6193" y="1"/>
                  </a:moveTo>
                  <a:cubicBezTo>
                    <a:pt x="6682" y="1"/>
                    <a:pt x="7084" y="403"/>
                    <a:pt x="7084" y="902"/>
                  </a:cubicBezTo>
                  <a:lnTo>
                    <a:pt x="7084" y="3988"/>
                  </a:lnTo>
                  <a:cubicBezTo>
                    <a:pt x="7084" y="4122"/>
                    <a:pt x="7036" y="4256"/>
                    <a:pt x="6941" y="4362"/>
                  </a:cubicBezTo>
                  <a:cubicBezTo>
                    <a:pt x="6663" y="4697"/>
                    <a:pt x="6452" y="5071"/>
                    <a:pt x="6317" y="5474"/>
                  </a:cubicBezTo>
                  <a:cubicBezTo>
                    <a:pt x="6174" y="5819"/>
                    <a:pt x="6097" y="6193"/>
                    <a:pt x="6097" y="6567"/>
                  </a:cubicBezTo>
                  <a:cubicBezTo>
                    <a:pt x="6097" y="6940"/>
                    <a:pt x="6174" y="7314"/>
                    <a:pt x="6317" y="7659"/>
                  </a:cubicBezTo>
                  <a:cubicBezTo>
                    <a:pt x="6317" y="7659"/>
                    <a:pt x="6317" y="7659"/>
                    <a:pt x="6317" y="7669"/>
                  </a:cubicBezTo>
                  <a:cubicBezTo>
                    <a:pt x="6442" y="8052"/>
                    <a:pt x="6164" y="8445"/>
                    <a:pt x="5762" y="8455"/>
                  </a:cubicBezTo>
                  <a:lnTo>
                    <a:pt x="892" y="8455"/>
                  </a:lnTo>
                  <a:cubicBezTo>
                    <a:pt x="403" y="8455"/>
                    <a:pt x="1" y="8052"/>
                    <a:pt x="1" y="7554"/>
                  </a:cubicBezTo>
                  <a:lnTo>
                    <a:pt x="1" y="8445"/>
                  </a:lnTo>
                  <a:cubicBezTo>
                    <a:pt x="1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132" y="9346"/>
                    <a:pt x="7401" y="9212"/>
                    <a:pt x="7573" y="8992"/>
                  </a:cubicBezTo>
                  <a:cubicBezTo>
                    <a:pt x="7573" y="8982"/>
                    <a:pt x="7583" y="8972"/>
                    <a:pt x="7592" y="8963"/>
                  </a:cubicBezTo>
                  <a:cubicBezTo>
                    <a:pt x="7592" y="8953"/>
                    <a:pt x="7602" y="8944"/>
                    <a:pt x="7612" y="8934"/>
                  </a:cubicBezTo>
                  <a:lnTo>
                    <a:pt x="7612" y="8925"/>
                  </a:lnTo>
                  <a:cubicBezTo>
                    <a:pt x="7612" y="8915"/>
                    <a:pt x="7612" y="8905"/>
                    <a:pt x="7621" y="8905"/>
                  </a:cubicBezTo>
                  <a:cubicBezTo>
                    <a:pt x="7631" y="8896"/>
                    <a:pt x="7621" y="8905"/>
                    <a:pt x="7621" y="8886"/>
                  </a:cubicBezTo>
                  <a:cubicBezTo>
                    <a:pt x="7621" y="8886"/>
                    <a:pt x="7631" y="8877"/>
                    <a:pt x="7631" y="8867"/>
                  </a:cubicBezTo>
                  <a:lnTo>
                    <a:pt x="7631" y="8857"/>
                  </a:lnTo>
                  <a:cubicBezTo>
                    <a:pt x="7640" y="8848"/>
                    <a:pt x="7640" y="8838"/>
                    <a:pt x="7650" y="8838"/>
                  </a:cubicBezTo>
                  <a:lnTo>
                    <a:pt x="7650" y="8819"/>
                  </a:lnTo>
                  <a:cubicBezTo>
                    <a:pt x="7650" y="8819"/>
                    <a:pt x="7650" y="8809"/>
                    <a:pt x="7650" y="8800"/>
                  </a:cubicBezTo>
                  <a:lnTo>
                    <a:pt x="7650" y="8790"/>
                  </a:lnTo>
                  <a:cubicBezTo>
                    <a:pt x="7650" y="8781"/>
                    <a:pt x="7650" y="8771"/>
                    <a:pt x="7659" y="8762"/>
                  </a:cubicBezTo>
                  <a:cubicBezTo>
                    <a:pt x="7669" y="8762"/>
                    <a:pt x="7659" y="8752"/>
                    <a:pt x="7659" y="8752"/>
                  </a:cubicBezTo>
                  <a:lnTo>
                    <a:pt x="7669" y="8723"/>
                  </a:lnTo>
                  <a:lnTo>
                    <a:pt x="7669" y="8714"/>
                  </a:lnTo>
                  <a:cubicBezTo>
                    <a:pt x="7669" y="8694"/>
                    <a:pt x="7679" y="8685"/>
                    <a:pt x="7679" y="8675"/>
                  </a:cubicBezTo>
                  <a:cubicBezTo>
                    <a:pt x="7650" y="8647"/>
                    <a:pt x="7621" y="8618"/>
                    <a:pt x="7592" y="8589"/>
                  </a:cubicBezTo>
                  <a:lnTo>
                    <a:pt x="7583" y="8589"/>
                  </a:lnTo>
                  <a:cubicBezTo>
                    <a:pt x="7554" y="8560"/>
                    <a:pt x="7525" y="8532"/>
                    <a:pt x="7496" y="8503"/>
                  </a:cubicBezTo>
                  <a:lnTo>
                    <a:pt x="7487" y="8493"/>
                  </a:lnTo>
                  <a:cubicBezTo>
                    <a:pt x="7458" y="8464"/>
                    <a:pt x="7429" y="8436"/>
                    <a:pt x="7410" y="8407"/>
                  </a:cubicBezTo>
                  <a:lnTo>
                    <a:pt x="7410" y="8397"/>
                  </a:lnTo>
                  <a:cubicBezTo>
                    <a:pt x="7381" y="8359"/>
                    <a:pt x="7353" y="8330"/>
                    <a:pt x="7334" y="8301"/>
                  </a:cubicBezTo>
                  <a:cubicBezTo>
                    <a:pt x="6394" y="7122"/>
                    <a:pt x="6567" y="5416"/>
                    <a:pt x="7717" y="4439"/>
                  </a:cubicBezTo>
                  <a:lnTo>
                    <a:pt x="7717" y="902"/>
                  </a:lnTo>
                  <a:cubicBezTo>
                    <a:pt x="7717" y="422"/>
                    <a:pt x="7343" y="29"/>
                    <a:pt x="6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6574547" y="3621625"/>
              <a:ext cx="454324" cy="90373"/>
            </a:xfrm>
            <a:custGeom>
              <a:avLst/>
              <a:gdLst/>
              <a:ahLst/>
              <a:cxnLst/>
              <a:rect l="l" t="t" r="r" b="b"/>
              <a:pathLst>
                <a:path w="4248" h="845" extrusionOk="0">
                  <a:moveTo>
                    <a:pt x="1" y="1"/>
                  </a:moveTo>
                  <a:lnTo>
                    <a:pt x="1" y="844"/>
                  </a:lnTo>
                  <a:lnTo>
                    <a:pt x="4247" y="844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6912940" y="3621625"/>
              <a:ext cx="115934" cy="90373"/>
            </a:xfrm>
            <a:custGeom>
              <a:avLst/>
              <a:gdLst/>
              <a:ahLst/>
              <a:cxnLst/>
              <a:rect l="l" t="t" r="r" b="b"/>
              <a:pathLst>
                <a:path w="1084" h="845" extrusionOk="0">
                  <a:moveTo>
                    <a:pt x="0" y="1"/>
                  </a:moveTo>
                  <a:lnTo>
                    <a:pt x="0" y="844"/>
                  </a:lnTo>
                  <a:lnTo>
                    <a:pt x="1083" y="84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6480217" y="3365370"/>
              <a:ext cx="642983" cy="256359"/>
            </a:xfrm>
            <a:custGeom>
              <a:avLst/>
              <a:gdLst/>
              <a:ahLst/>
              <a:cxnLst/>
              <a:rect l="l" t="t" r="r" b="b"/>
              <a:pathLst>
                <a:path w="6012" h="2397" extrusionOk="0">
                  <a:moveTo>
                    <a:pt x="336" y="0"/>
                  </a:moveTo>
                  <a:cubicBezTo>
                    <a:pt x="154" y="0"/>
                    <a:pt x="1" y="144"/>
                    <a:pt x="1" y="336"/>
                  </a:cubicBezTo>
                  <a:lnTo>
                    <a:pt x="1" y="1198"/>
                  </a:lnTo>
                  <a:lnTo>
                    <a:pt x="1" y="2061"/>
                  </a:lnTo>
                  <a:cubicBezTo>
                    <a:pt x="1" y="2243"/>
                    <a:pt x="154" y="2397"/>
                    <a:pt x="346" y="2397"/>
                  </a:cubicBezTo>
                  <a:lnTo>
                    <a:pt x="5676" y="2397"/>
                  </a:lnTo>
                  <a:cubicBezTo>
                    <a:pt x="5858" y="2397"/>
                    <a:pt x="6011" y="2243"/>
                    <a:pt x="6011" y="2061"/>
                  </a:cubicBezTo>
                  <a:lnTo>
                    <a:pt x="6011" y="336"/>
                  </a:lnTo>
                  <a:cubicBezTo>
                    <a:pt x="6011" y="144"/>
                    <a:pt x="5858" y="0"/>
                    <a:pt x="5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85E2"/>
                </a:solidFill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6961068" y="3364301"/>
              <a:ext cx="162136" cy="257429"/>
            </a:xfrm>
            <a:custGeom>
              <a:avLst/>
              <a:gdLst/>
              <a:ahLst/>
              <a:cxnLst/>
              <a:rect l="l" t="t" r="r" b="b"/>
              <a:pathLst>
                <a:path w="1516" h="2407" extrusionOk="0">
                  <a:moveTo>
                    <a:pt x="10" y="1"/>
                  </a:moveTo>
                  <a:lnTo>
                    <a:pt x="1" y="10"/>
                  </a:lnTo>
                  <a:lnTo>
                    <a:pt x="10" y="10"/>
                  </a:lnTo>
                  <a:lnTo>
                    <a:pt x="10" y="1"/>
                  </a:lnTo>
                  <a:close/>
                  <a:moveTo>
                    <a:pt x="10" y="10"/>
                  </a:moveTo>
                  <a:lnTo>
                    <a:pt x="10" y="2407"/>
                  </a:lnTo>
                  <a:lnTo>
                    <a:pt x="1180" y="2407"/>
                  </a:lnTo>
                  <a:cubicBezTo>
                    <a:pt x="1362" y="2407"/>
                    <a:pt x="1515" y="2263"/>
                    <a:pt x="1515" y="2071"/>
                  </a:cubicBezTo>
                  <a:lnTo>
                    <a:pt x="1515" y="346"/>
                  </a:lnTo>
                  <a:cubicBezTo>
                    <a:pt x="1515" y="154"/>
                    <a:pt x="1362" y="10"/>
                    <a:pt x="1180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6468987" y="3961943"/>
              <a:ext cx="582450" cy="498922"/>
            </a:xfrm>
            <a:custGeom>
              <a:avLst/>
              <a:gdLst/>
              <a:ahLst/>
              <a:cxnLst/>
              <a:rect l="l" t="t" r="r" b="b"/>
              <a:pathLst>
                <a:path w="5446" h="4665" extrusionOk="0">
                  <a:moveTo>
                    <a:pt x="3116" y="1"/>
                  </a:moveTo>
                  <a:cubicBezTo>
                    <a:pt x="1045" y="1"/>
                    <a:pt x="1" y="2512"/>
                    <a:pt x="1467" y="3979"/>
                  </a:cubicBezTo>
                  <a:cubicBezTo>
                    <a:pt x="1941" y="4452"/>
                    <a:pt x="2523" y="4664"/>
                    <a:pt x="3094" y="4664"/>
                  </a:cubicBezTo>
                  <a:cubicBezTo>
                    <a:pt x="4293" y="4664"/>
                    <a:pt x="5445" y="3732"/>
                    <a:pt x="5445" y="2330"/>
                  </a:cubicBezTo>
                  <a:cubicBezTo>
                    <a:pt x="5445" y="1046"/>
                    <a:pt x="4400" y="1"/>
                    <a:pt x="3116" y="1"/>
                  </a:cubicBez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2C1F0"/>
                </a:solidFill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6597114" y="4006114"/>
              <a:ext cx="494216" cy="455500"/>
            </a:xfrm>
            <a:custGeom>
              <a:avLst/>
              <a:gdLst/>
              <a:ahLst/>
              <a:cxnLst/>
              <a:rect l="l" t="t" r="r" b="b"/>
              <a:pathLst>
                <a:path w="4621" h="4259" extrusionOk="0">
                  <a:moveTo>
                    <a:pt x="3241" y="0"/>
                  </a:moveTo>
                  <a:cubicBezTo>
                    <a:pt x="3864" y="920"/>
                    <a:pt x="3749" y="2157"/>
                    <a:pt x="2963" y="2952"/>
                  </a:cubicBezTo>
                  <a:cubicBezTo>
                    <a:pt x="2509" y="3401"/>
                    <a:pt x="1911" y="3634"/>
                    <a:pt x="1309" y="3634"/>
                  </a:cubicBezTo>
                  <a:cubicBezTo>
                    <a:pt x="856" y="3634"/>
                    <a:pt x="400" y="3502"/>
                    <a:pt x="1" y="3230"/>
                  </a:cubicBezTo>
                  <a:lnTo>
                    <a:pt x="1" y="3230"/>
                  </a:lnTo>
                  <a:cubicBezTo>
                    <a:pt x="459" y="3907"/>
                    <a:pt x="1196" y="4258"/>
                    <a:pt x="1939" y="4258"/>
                  </a:cubicBezTo>
                  <a:cubicBezTo>
                    <a:pt x="2531" y="4258"/>
                    <a:pt x="3126" y="4035"/>
                    <a:pt x="3586" y="3575"/>
                  </a:cubicBezTo>
                  <a:cubicBezTo>
                    <a:pt x="4621" y="2540"/>
                    <a:pt x="4458" y="815"/>
                    <a:pt x="3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010266" y="4115738"/>
              <a:ext cx="696244" cy="595605"/>
            </a:xfrm>
            <a:custGeom>
              <a:avLst/>
              <a:gdLst/>
              <a:ahLst/>
              <a:cxnLst/>
              <a:rect l="l" t="t" r="r" b="b"/>
              <a:pathLst>
                <a:path w="6510" h="5569" extrusionOk="0">
                  <a:moveTo>
                    <a:pt x="3729" y="1"/>
                  </a:moveTo>
                  <a:cubicBezTo>
                    <a:pt x="1247" y="1"/>
                    <a:pt x="1" y="2991"/>
                    <a:pt x="1755" y="4746"/>
                  </a:cubicBezTo>
                  <a:cubicBezTo>
                    <a:pt x="2323" y="5314"/>
                    <a:pt x="3022" y="5568"/>
                    <a:pt x="3707" y="5568"/>
                  </a:cubicBezTo>
                  <a:cubicBezTo>
                    <a:pt x="5138" y="5568"/>
                    <a:pt x="6509" y="4459"/>
                    <a:pt x="6509" y="2781"/>
                  </a:cubicBezTo>
                  <a:cubicBezTo>
                    <a:pt x="6509" y="1247"/>
                    <a:pt x="5263" y="1"/>
                    <a:pt x="3729" y="1"/>
                  </a:cubicBezTo>
                  <a:close/>
                </a:path>
              </a:pathLst>
            </a:custGeom>
            <a:solidFill>
              <a:srgbClr val="D2C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171227" y="4176273"/>
              <a:ext cx="576247" cy="534857"/>
            </a:xfrm>
            <a:custGeom>
              <a:avLst/>
              <a:gdLst/>
              <a:ahLst/>
              <a:cxnLst/>
              <a:rect l="l" t="t" r="r" b="b"/>
              <a:pathLst>
                <a:path w="5388" h="5001" extrusionOk="0">
                  <a:moveTo>
                    <a:pt x="3902" y="0"/>
                  </a:moveTo>
                  <a:lnTo>
                    <a:pt x="3902" y="0"/>
                  </a:lnTo>
                  <a:cubicBezTo>
                    <a:pt x="4745" y="1103"/>
                    <a:pt x="4640" y="2665"/>
                    <a:pt x="3653" y="3652"/>
                  </a:cubicBezTo>
                  <a:cubicBezTo>
                    <a:pt x="3116" y="4194"/>
                    <a:pt x="2405" y="4470"/>
                    <a:pt x="1687" y="4470"/>
                  </a:cubicBezTo>
                  <a:cubicBezTo>
                    <a:pt x="1097" y="4470"/>
                    <a:pt x="503" y="4283"/>
                    <a:pt x="1" y="3902"/>
                  </a:cubicBezTo>
                  <a:lnTo>
                    <a:pt x="1" y="3902"/>
                  </a:lnTo>
                  <a:cubicBezTo>
                    <a:pt x="556" y="4628"/>
                    <a:pt x="1390" y="5001"/>
                    <a:pt x="2226" y="5001"/>
                  </a:cubicBezTo>
                  <a:cubicBezTo>
                    <a:pt x="2934" y="5001"/>
                    <a:pt x="3644" y="4734"/>
                    <a:pt x="4189" y="4189"/>
                  </a:cubicBezTo>
                  <a:cubicBezTo>
                    <a:pt x="5388" y="2991"/>
                    <a:pt x="5253" y="1016"/>
                    <a:pt x="3902" y="0"/>
                  </a:cubicBez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7204061" y="4206968"/>
              <a:ext cx="447051" cy="447158"/>
            </a:xfrm>
            <a:custGeom>
              <a:avLst/>
              <a:gdLst/>
              <a:ahLst/>
              <a:cxnLst/>
              <a:rect l="l" t="t" r="r" b="b"/>
              <a:pathLst>
                <a:path w="4180" h="4181" extrusionOk="0">
                  <a:moveTo>
                    <a:pt x="3921" y="1"/>
                  </a:moveTo>
                  <a:cubicBezTo>
                    <a:pt x="3902" y="10"/>
                    <a:pt x="3892" y="30"/>
                    <a:pt x="3873" y="39"/>
                  </a:cubicBezTo>
                  <a:lnTo>
                    <a:pt x="39" y="3883"/>
                  </a:lnTo>
                  <a:cubicBezTo>
                    <a:pt x="19" y="3893"/>
                    <a:pt x="10" y="3912"/>
                    <a:pt x="0" y="3921"/>
                  </a:cubicBezTo>
                  <a:cubicBezTo>
                    <a:pt x="106" y="4017"/>
                    <a:pt x="221" y="4103"/>
                    <a:pt x="345" y="4180"/>
                  </a:cubicBezTo>
                  <a:lnTo>
                    <a:pt x="4180" y="346"/>
                  </a:lnTo>
                  <a:cubicBezTo>
                    <a:pt x="4103" y="221"/>
                    <a:pt x="4017" y="106"/>
                    <a:pt x="3921" y="1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7405022" y="3742907"/>
              <a:ext cx="461382" cy="878380"/>
            </a:xfrm>
            <a:custGeom>
              <a:avLst/>
              <a:gdLst/>
              <a:ahLst/>
              <a:cxnLst/>
              <a:rect l="l" t="t" r="r" b="b"/>
              <a:pathLst>
                <a:path w="4314" h="8213" extrusionOk="0">
                  <a:moveTo>
                    <a:pt x="2085" y="1"/>
                  </a:moveTo>
                  <a:cubicBezTo>
                    <a:pt x="1972" y="1"/>
                    <a:pt x="1860" y="7"/>
                    <a:pt x="1773" y="26"/>
                  </a:cubicBezTo>
                  <a:cubicBezTo>
                    <a:pt x="786" y="266"/>
                    <a:pt x="0" y="1090"/>
                    <a:pt x="0" y="2145"/>
                  </a:cubicBezTo>
                  <a:lnTo>
                    <a:pt x="0" y="3487"/>
                  </a:lnTo>
                  <a:lnTo>
                    <a:pt x="29" y="3487"/>
                  </a:lnTo>
                  <a:cubicBezTo>
                    <a:pt x="2502" y="3487"/>
                    <a:pt x="3748" y="6458"/>
                    <a:pt x="2023" y="8212"/>
                  </a:cubicBezTo>
                  <a:lnTo>
                    <a:pt x="2157" y="8212"/>
                  </a:lnTo>
                  <a:cubicBezTo>
                    <a:pt x="3345" y="8212"/>
                    <a:pt x="4313" y="7254"/>
                    <a:pt x="4313" y="6056"/>
                  </a:cubicBezTo>
                  <a:lnTo>
                    <a:pt x="4313" y="2145"/>
                  </a:lnTo>
                  <a:cubicBezTo>
                    <a:pt x="4304" y="1100"/>
                    <a:pt x="3556" y="209"/>
                    <a:pt x="2531" y="26"/>
                  </a:cubicBezTo>
                  <a:cubicBezTo>
                    <a:pt x="2531" y="26"/>
                    <a:pt x="2309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7592614" y="3742586"/>
              <a:ext cx="272723" cy="878701"/>
            </a:xfrm>
            <a:custGeom>
              <a:avLst/>
              <a:gdLst/>
              <a:ahLst/>
              <a:cxnLst/>
              <a:rect l="l" t="t" r="r" b="b"/>
              <a:pathLst>
                <a:path w="2550" h="8216" extrusionOk="0">
                  <a:moveTo>
                    <a:pt x="398" y="1"/>
                  </a:moveTo>
                  <a:cubicBezTo>
                    <a:pt x="271" y="1"/>
                    <a:pt x="144" y="10"/>
                    <a:pt x="19" y="29"/>
                  </a:cubicBezTo>
                  <a:lnTo>
                    <a:pt x="0" y="29"/>
                  </a:lnTo>
                  <a:cubicBezTo>
                    <a:pt x="1016" y="221"/>
                    <a:pt x="1745" y="1113"/>
                    <a:pt x="1745" y="2148"/>
                  </a:cubicBezTo>
                  <a:lnTo>
                    <a:pt x="1745" y="6068"/>
                  </a:lnTo>
                  <a:cubicBezTo>
                    <a:pt x="1745" y="6950"/>
                    <a:pt x="1208" y="7736"/>
                    <a:pt x="403" y="8062"/>
                  </a:cubicBezTo>
                  <a:cubicBezTo>
                    <a:pt x="355" y="8119"/>
                    <a:pt x="307" y="8167"/>
                    <a:pt x="259" y="8215"/>
                  </a:cubicBezTo>
                  <a:lnTo>
                    <a:pt x="393" y="8215"/>
                  </a:lnTo>
                  <a:cubicBezTo>
                    <a:pt x="1582" y="8215"/>
                    <a:pt x="2550" y="7257"/>
                    <a:pt x="2550" y="6059"/>
                  </a:cubicBezTo>
                  <a:lnTo>
                    <a:pt x="2550" y="2148"/>
                  </a:lnTo>
                  <a:cubicBezTo>
                    <a:pt x="2540" y="1103"/>
                    <a:pt x="1802" y="212"/>
                    <a:pt x="777" y="29"/>
                  </a:cubicBezTo>
                  <a:cubicBezTo>
                    <a:pt x="652" y="10"/>
                    <a:pt x="525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596678" y="4181406"/>
              <a:ext cx="269728" cy="439885"/>
            </a:xfrm>
            <a:custGeom>
              <a:avLst/>
              <a:gdLst/>
              <a:ahLst/>
              <a:cxnLst/>
              <a:rect l="l" t="t" r="r" b="b"/>
              <a:pathLst>
                <a:path w="2522" h="4113" extrusionOk="0">
                  <a:moveTo>
                    <a:pt x="10" y="0"/>
                  </a:moveTo>
                  <a:lnTo>
                    <a:pt x="0" y="10"/>
                  </a:lnTo>
                  <a:cubicBezTo>
                    <a:pt x="1275" y="1035"/>
                    <a:pt x="1381" y="2943"/>
                    <a:pt x="240" y="4112"/>
                  </a:cubicBezTo>
                  <a:lnTo>
                    <a:pt x="365" y="4112"/>
                  </a:lnTo>
                  <a:cubicBezTo>
                    <a:pt x="1563" y="4112"/>
                    <a:pt x="2521" y="3154"/>
                    <a:pt x="2521" y="1956"/>
                  </a:cubicBezTo>
                  <a:lnTo>
                    <a:pt x="2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7620208" y="4181406"/>
              <a:ext cx="245129" cy="439885"/>
            </a:xfrm>
            <a:custGeom>
              <a:avLst/>
              <a:gdLst/>
              <a:ahLst/>
              <a:cxnLst/>
              <a:rect l="l" t="t" r="r" b="b"/>
              <a:pathLst>
                <a:path w="2292" h="4113" extrusionOk="0">
                  <a:moveTo>
                    <a:pt x="1487" y="0"/>
                  </a:moveTo>
                  <a:lnTo>
                    <a:pt x="1487" y="1965"/>
                  </a:lnTo>
                  <a:cubicBezTo>
                    <a:pt x="1487" y="2847"/>
                    <a:pt x="950" y="3633"/>
                    <a:pt x="145" y="3959"/>
                  </a:cubicBezTo>
                  <a:cubicBezTo>
                    <a:pt x="116" y="3988"/>
                    <a:pt x="97" y="4016"/>
                    <a:pt x="78" y="4036"/>
                  </a:cubicBezTo>
                  <a:lnTo>
                    <a:pt x="68" y="4045"/>
                  </a:lnTo>
                  <a:lnTo>
                    <a:pt x="1" y="4112"/>
                  </a:lnTo>
                  <a:lnTo>
                    <a:pt x="135" y="4112"/>
                  </a:lnTo>
                  <a:cubicBezTo>
                    <a:pt x="1324" y="4112"/>
                    <a:pt x="2292" y="3154"/>
                    <a:pt x="2292" y="1956"/>
                  </a:cubicBezTo>
                  <a:lnTo>
                    <a:pt x="22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6656579" y="4073172"/>
              <a:ext cx="291225" cy="275931"/>
            </a:xfrm>
            <a:custGeom>
              <a:avLst/>
              <a:gdLst/>
              <a:ahLst/>
              <a:cxnLst/>
              <a:rect l="l" t="t" r="r" b="b"/>
              <a:pathLst>
                <a:path w="2723" h="2580" extrusionOk="0">
                  <a:moveTo>
                    <a:pt x="1357" y="1"/>
                  </a:moveTo>
                  <a:cubicBezTo>
                    <a:pt x="1249" y="1"/>
                    <a:pt x="1141" y="73"/>
                    <a:pt x="1141" y="217"/>
                  </a:cubicBezTo>
                  <a:lnTo>
                    <a:pt x="1141" y="1079"/>
                  </a:lnTo>
                  <a:lnTo>
                    <a:pt x="288" y="1079"/>
                  </a:lnTo>
                  <a:cubicBezTo>
                    <a:pt x="1" y="1079"/>
                    <a:pt x="1" y="1511"/>
                    <a:pt x="288" y="1511"/>
                  </a:cubicBezTo>
                  <a:lnTo>
                    <a:pt x="1141" y="1511"/>
                  </a:lnTo>
                  <a:lnTo>
                    <a:pt x="1141" y="2364"/>
                  </a:lnTo>
                  <a:cubicBezTo>
                    <a:pt x="1141" y="2508"/>
                    <a:pt x="1249" y="2579"/>
                    <a:pt x="1357" y="2579"/>
                  </a:cubicBezTo>
                  <a:cubicBezTo>
                    <a:pt x="1465" y="2579"/>
                    <a:pt x="1573" y="2508"/>
                    <a:pt x="1573" y="2364"/>
                  </a:cubicBezTo>
                  <a:lnTo>
                    <a:pt x="1573" y="1511"/>
                  </a:lnTo>
                  <a:lnTo>
                    <a:pt x="2435" y="1511"/>
                  </a:lnTo>
                  <a:cubicBezTo>
                    <a:pt x="2720" y="1501"/>
                    <a:pt x="2723" y="1079"/>
                    <a:pt x="2445" y="1079"/>
                  </a:cubicBezTo>
                  <a:cubicBezTo>
                    <a:pt x="2442" y="1079"/>
                    <a:pt x="2439" y="1079"/>
                    <a:pt x="2435" y="1079"/>
                  </a:cubicBezTo>
                  <a:lnTo>
                    <a:pt x="1573" y="1079"/>
                  </a:lnTo>
                  <a:lnTo>
                    <a:pt x="1573" y="217"/>
                  </a:lnTo>
                  <a:cubicBezTo>
                    <a:pt x="1573" y="73"/>
                    <a:pt x="1465" y="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6615617" y="3340237"/>
              <a:ext cx="46202" cy="304059"/>
            </a:xfrm>
            <a:custGeom>
              <a:avLst/>
              <a:gdLst/>
              <a:ahLst/>
              <a:cxnLst/>
              <a:rect l="l" t="t" r="r" b="b"/>
              <a:pathLst>
                <a:path w="432" h="2843" extrusionOk="0">
                  <a:moveTo>
                    <a:pt x="216" y="0"/>
                  </a:moveTo>
                  <a:cubicBezTo>
                    <a:pt x="108" y="0"/>
                    <a:pt x="0" y="72"/>
                    <a:pt x="0" y="216"/>
                  </a:cubicBezTo>
                  <a:lnTo>
                    <a:pt x="0" y="2622"/>
                  </a:lnTo>
                  <a:cubicBezTo>
                    <a:pt x="0" y="2747"/>
                    <a:pt x="96" y="2843"/>
                    <a:pt x="22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6779573" y="3340237"/>
              <a:ext cx="46309" cy="304059"/>
            </a:xfrm>
            <a:custGeom>
              <a:avLst/>
              <a:gdLst/>
              <a:ahLst/>
              <a:cxnLst/>
              <a:rect l="l" t="t" r="r" b="b"/>
              <a:pathLst>
                <a:path w="433" h="2843" extrusionOk="0">
                  <a:moveTo>
                    <a:pt x="217" y="0"/>
                  </a:moveTo>
                  <a:cubicBezTo>
                    <a:pt x="109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7" y="2843"/>
                    <a:pt x="212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6943635" y="3340237"/>
              <a:ext cx="46202" cy="304059"/>
            </a:xfrm>
            <a:custGeom>
              <a:avLst/>
              <a:gdLst/>
              <a:ahLst/>
              <a:cxnLst/>
              <a:rect l="l" t="t" r="r" b="b"/>
              <a:pathLst>
                <a:path w="432" h="2843" extrusionOk="0">
                  <a:moveTo>
                    <a:pt x="216" y="0"/>
                  </a:moveTo>
                  <a:cubicBezTo>
                    <a:pt x="108" y="0"/>
                    <a:pt x="1" y="72"/>
                    <a:pt x="1" y="216"/>
                  </a:cubicBezTo>
                  <a:lnTo>
                    <a:pt x="1" y="2622"/>
                  </a:lnTo>
                  <a:cubicBezTo>
                    <a:pt x="1" y="2747"/>
                    <a:pt x="96" y="2843"/>
                    <a:pt x="211" y="2843"/>
                  </a:cubicBezTo>
                  <a:cubicBezTo>
                    <a:pt x="336" y="2843"/>
                    <a:pt x="432" y="2747"/>
                    <a:pt x="432" y="2622"/>
                  </a:cubicBezTo>
                  <a:lnTo>
                    <a:pt x="432" y="216"/>
                  </a:lnTo>
                  <a:cubicBezTo>
                    <a:pt x="432" y="72"/>
                    <a:pt x="324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7170158" y="4187716"/>
              <a:ext cx="474002" cy="457104"/>
            </a:xfrm>
            <a:custGeom>
              <a:avLst/>
              <a:gdLst/>
              <a:ahLst/>
              <a:cxnLst/>
              <a:rect l="l" t="t" r="r" b="b"/>
              <a:pathLst>
                <a:path w="4432" h="4274" extrusionOk="0">
                  <a:moveTo>
                    <a:pt x="4118" y="0"/>
                  </a:moveTo>
                  <a:cubicBezTo>
                    <a:pt x="4068" y="0"/>
                    <a:pt x="4016" y="20"/>
                    <a:pt x="3969" y="66"/>
                  </a:cubicBezTo>
                  <a:lnTo>
                    <a:pt x="126" y="3910"/>
                  </a:lnTo>
                  <a:cubicBezTo>
                    <a:pt x="1" y="4044"/>
                    <a:pt x="97" y="4264"/>
                    <a:pt x="279" y="4274"/>
                  </a:cubicBezTo>
                  <a:cubicBezTo>
                    <a:pt x="336" y="4274"/>
                    <a:pt x="394" y="4245"/>
                    <a:pt x="432" y="4216"/>
                  </a:cubicBezTo>
                  <a:lnTo>
                    <a:pt x="4276" y="373"/>
                  </a:lnTo>
                  <a:cubicBezTo>
                    <a:pt x="4431" y="218"/>
                    <a:pt x="4285" y="0"/>
                    <a:pt x="4118" y="0"/>
                  </a:cubicBez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9"/>
          <p:cNvGrpSpPr/>
          <p:nvPr/>
        </p:nvGrpSpPr>
        <p:grpSpPr>
          <a:xfrm>
            <a:off x="1622074" y="3217390"/>
            <a:ext cx="503705" cy="373739"/>
            <a:chOff x="4231748" y="1283281"/>
            <a:chExt cx="680498" cy="504917"/>
          </a:xfrm>
        </p:grpSpPr>
        <p:sp>
          <p:nvSpPr>
            <p:cNvPr id="1207" name="Google Shape;1207;p49"/>
            <p:cNvSpPr/>
            <p:nvPr/>
          </p:nvSpPr>
          <p:spPr>
            <a:xfrm>
              <a:off x="4273834" y="1283281"/>
              <a:ext cx="596757" cy="504917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4472741" y="1290799"/>
              <a:ext cx="397855" cy="497399"/>
            </a:xfrm>
            <a:custGeom>
              <a:avLst/>
              <a:gdLst/>
              <a:ahLst/>
              <a:cxnLst/>
              <a:rect l="l" t="t" r="r" b="b"/>
              <a:pathLst>
                <a:path w="8149" h="10190" extrusionOk="0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4655196" y="1501721"/>
              <a:ext cx="178397" cy="141898"/>
            </a:xfrm>
            <a:custGeom>
              <a:avLst/>
              <a:gdLst/>
              <a:ahLst/>
              <a:cxnLst/>
              <a:rect l="l" t="t" r="r" b="b"/>
              <a:pathLst>
                <a:path w="3654" h="2907" extrusionOk="0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4310354" y="1431722"/>
              <a:ext cx="357039" cy="232933"/>
            </a:xfrm>
            <a:custGeom>
              <a:avLst/>
              <a:gdLst/>
              <a:ahLst/>
              <a:cxnLst/>
              <a:rect l="l" t="t" r="r" b="b"/>
              <a:pathLst>
                <a:path w="7313" h="4772" extrusionOk="0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4654903" y="1476533"/>
              <a:ext cx="257343" cy="142288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4231748" y="1406828"/>
              <a:ext cx="436278" cy="233519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49"/>
          <p:cNvGrpSpPr/>
          <p:nvPr/>
        </p:nvGrpSpPr>
        <p:grpSpPr>
          <a:xfrm>
            <a:off x="4340746" y="1358205"/>
            <a:ext cx="461914" cy="455186"/>
            <a:chOff x="5845486" y="3132236"/>
            <a:chExt cx="642976" cy="633611"/>
          </a:xfrm>
        </p:grpSpPr>
        <p:sp>
          <p:nvSpPr>
            <p:cNvPr id="1214" name="Google Shape;1214;p49"/>
            <p:cNvSpPr/>
            <p:nvPr/>
          </p:nvSpPr>
          <p:spPr>
            <a:xfrm>
              <a:off x="5858946" y="3160792"/>
              <a:ext cx="541108" cy="605055"/>
            </a:xfrm>
            <a:custGeom>
              <a:avLst/>
              <a:gdLst/>
              <a:ahLst/>
              <a:cxnLst/>
              <a:rect l="l" t="t" r="r" b="b"/>
              <a:pathLst>
                <a:path w="11618" h="13200" extrusionOk="0">
                  <a:moveTo>
                    <a:pt x="1294" y="1"/>
                  </a:moveTo>
                  <a:cubicBezTo>
                    <a:pt x="575" y="1"/>
                    <a:pt x="0" y="585"/>
                    <a:pt x="0" y="1304"/>
                  </a:cubicBezTo>
                  <a:lnTo>
                    <a:pt x="0" y="3116"/>
                  </a:lnTo>
                  <a:lnTo>
                    <a:pt x="546" y="2943"/>
                  </a:lnTo>
                  <a:lnTo>
                    <a:pt x="546" y="2339"/>
                  </a:lnTo>
                  <a:lnTo>
                    <a:pt x="546" y="1304"/>
                  </a:lnTo>
                  <a:cubicBezTo>
                    <a:pt x="546" y="892"/>
                    <a:pt x="882" y="557"/>
                    <a:pt x="1294" y="557"/>
                  </a:cubicBezTo>
                  <a:lnTo>
                    <a:pt x="2157" y="557"/>
                  </a:lnTo>
                  <a:lnTo>
                    <a:pt x="2157" y="1"/>
                  </a:lnTo>
                  <a:close/>
                  <a:moveTo>
                    <a:pt x="6614" y="10"/>
                  </a:moveTo>
                  <a:lnTo>
                    <a:pt x="6614" y="557"/>
                  </a:lnTo>
                  <a:lnTo>
                    <a:pt x="7486" y="557"/>
                  </a:lnTo>
                  <a:cubicBezTo>
                    <a:pt x="7898" y="557"/>
                    <a:pt x="8234" y="892"/>
                    <a:pt x="8234" y="1304"/>
                  </a:cubicBezTo>
                  <a:lnTo>
                    <a:pt x="8234" y="2339"/>
                  </a:lnTo>
                  <a:lnTo>
                    <a:pt x="8234" y="2943"/>
                  </a:lnTo>
                  <a:lnTo>
                    <a:pt x="8780" y="3116"/>
                  </a:lnTo>
                  <a:lnTo>
                    <a:pt x="8780" y="1304"/>
                  </a:lnTo>
                  <a:cubicBezTo>
                    <a:pt x="8780" y="585"/>
                    <a:pt x="8205" y="10"/>
                    <a:pt x="7486" y="10"/>
                  </a:cubicBezTo>
                  <a:close/>
                  <a:moveTo>
                    <a:pt x="11071" y="8963"/>
                  </a:moveTo>
                  <a:lnTo>
                    <a:pt x="11071" y="10554"/>
                  </a:lnTo>
                  <a:cubicBezTo>
                    <a:pt x="11071" y="11714"/>
                    <a:pt x="10132" y="12644"/>
                    <a:pt x="8982" y="12653"/>
                  </a:cubicBezTo>
                  <a:lnTo>
                    <a:pt x="6748" y="12653"/>
                  </a:lnTo>
                  <a:cubicBezTo>
                    <a:pt x="5598" y="12644"/>
                    <a:pt x="4659" y="11714"/>
                    <a:pt x="4659" y="10554"/>
                  </a:cubicBezTo>
                  <a:lnTo>
                    <a:pt x="4659" y="9327"/>
                  </a:lnTo>
                  <a:lnTo>
                    <a:pt x="4103" y="9327"/>
                  </a:lnTo>
                  <a:lnTo>
                    <a:pt x="4103" y="9845"/>
                  </a:lnTo>
                  <a:lnTo>
                    <a:pt x="4103" y="10554"/>
                  </a:lnTo>
                  <a:cubicBezTo>
                    <a:pt x="4103" y="12011"/>
                    <a:pt x="5291" y="13200"/>
                    <a:pt x="6748" y="13200"/>
                  </a:cubicBezTo>
                  <a:lnTo>
                    <a:pt x="8982" y="13200"/>
                  </a:lnTo>
                  <a:cubicBezTo>
                    <a:pt x="10439" y="13200"/>
                    <a:pt x="11618" y="12011"/>
                    <a:pt x="11618" y="10554"/>
                  </a:cubicBezTo>
                  <a:lnTo>
                    <a:pt x="11618" y="89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5950468" y="3132694"/>
              <a:ext cx="71912" cy="82187"/>
            </a:xfrm>
            <a:custGeom>
              <a:avLst/>
              <a:gdLst/>
              <a:ahLst/>
              <a:cxnLst/>
              <a:rect l="l" t="t" r="r" b="b"/>
              <a:pathLst>
                <a:path w="1544" h="1793" extrusionOk="0">
                  <a:moveTo>
                    <a:pt x="383" y="0"/>
                  </a:moveTo>
                  <a:cubicBezTo>
                    <a:pt x="173" y="0"/>
                    <a:pt x="0" y="163"/>
                    <a:pt x="0" y="374"/>
                  </a:cubicBezTo>
                  <a:lnTo>
                    <a:pt x="0" y="1419"/>
                  </a:lnTo>
                  <a:cubicBezTo>
                    <a:pt x="0" y="1630"/>
                    <a:pt x="173" y="1793"/>
                    <a:pt x="383" y="1793"/>
                  </a:cubicBezTo>
                  <a:lnTo>
                    <a:pt x="642" y="1793"/>
                  </a:lnTo>
                  <a:cubicBezTo>
                    <a:pt x="1141" y="1793"/>
                    <a:pt x="1543" y="1390"/>
                    <a:pt x="1543" y="892"/>
                  </a:cubicBezTo>
                  <a:cubicBezTo>
                    <a:pt x="1543" y="403"/>
                    <a:pt x="1141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5950468" y="3132236"/>
              <a:ext cx="41079" cy="82645"/>
            </a:xfrm>
            <a:custGeom>
              <a:avLst/>
              <a:gdLst/>
              <a:ahLst/>
              <a:cxnLst/>
              <a:rect l="l" t="t" r="r" b="b"/>
              <a:pathLst>
                <a:path w="882" h="1803" extrusionOk="0">
                  <a:moveTo>
                    <a:pt x="383" y="1"/>
                  </a:moveTo>
                  <a:cubicBezTo>
                    <a:pt x="173" y="1"/>
                    <a:pt x="0" y="164"/>
                    <a:pt x="0" y="374"/>
                  </a:cubicBezTo>
                  <a:lnTo>
                    <a:pt x="0" y="1419"/>
                  </a:lnTo>
                  <a:cubicBezTo>
                    <a:pt x="0" y="1630"/>
                    <a:pt x="173" y="1803"/>
                    <a:pt x="383" y="1803"/>
                  </a:cubicBezTo>
                  <a:lnTo>
                    <a:pt x="642" y="1803"/>
                  </a:lnTo>
                  <a:cubicBezTo>
                    <a:pt x="729" y="1803"/>
                    <a:pt x="805" y="1793"/>
                    <a:pt x="882" y="1764"/>
                  </a:cubicBezTo>
                  <a:cubicBezTo>
                    <a:pt x="738" y="1716"/>
                    <a:pt x="642" y="1573"/>
                    <a:pt x="642" y="1419"/>
                  </a:cubicBezTo>
                  <a:lnTo>
                    <a:pt x="642" y="384"/>
                  </a:lnTo>
                  <a:cubicBezTo>
                    <a:pt x="642" y="231"/>
                    <a:pt x="738" y="87"/>
                    <a:pt x="872" y="29"/>
                  </a:cubicBezTo>
                  <a:cubicBezTo>
                    <a:pt x="796" y="10"/>
                    <a:pt x="719" y="1"/>
                    <a:pt x="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6104447" y="3132694"/>
              <a:ext cx="71958" cy="82187"/>
            </a:xfrm>
            <a:custGeom>
              <a:avLst/>
              <a:gdLst/>
              <a:ahLst/>
              <a:cxnLst/>
              <a:rect l="l" t="t" r="r" b="b"/>
              <a:pathLst>
                <a:path w="1545" h="1793" extrusionOk="0">
                  <a:moveTo>
                    <a:pt x="902" y="0"/>
                  </a:moveTo>
                  <a:cubicBezTo>
                    <a:pt x="404" y="0"/>
                    <a:pt x="1" y="403"/>
                    <a:pt x="1" y="892"/>
                  </a:cubicBezTo>
                  <a:cubicBezTo>
                    <a:pt x="1" y="1390"/>
                    <a:pt x="404" y="1793"/>
                    <a:pt x="902" y="1793"/>
                  </a:cubicBezTo>
                  <a:lnTo>
                    <a:pt x="1170" y="1793"/>
                  </a:lnTo>
                  <a:cubicBezTo>
                    <a:pt x="1381" y="1793"/>
                    <a:pt x="1544" y="1630"/>
                    <a:pt x="1544" y="1419"/>
                  </a:cubicBezTo>
                  <a:lnTo>
                    <a:pt x="1544" y="374"/>
                  </a:lnTo>
                  <a:cubicBezTo>
                    <a:pt x="1544" y="163"/>
                    <a:pt x="1381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6135280" y="3132236"/>
              <a:ext cx="41126" cy="82645"/>
            </a:xfrm>
            <a:custGeom>
              <a:avLst/>
              <a:gdLst/>
              <a:ahLst/>
              <a:cxnLst/>
              <a:rect l="l" t="t" r="r" b="b"/>
              <a:pathLst>
                <a:path w="883" h="1803" extrusionOk="0">
                  <a:moveTo>
                    <a:pt x="240" y="1"/>
                  </a:moveTo>
                  <a:cubicBezTo>
                    <a:pt x="154" y="1"/>
                    <a:pt x="77" y="10"/>
                    <a:pt x="0" y="39"/>
                  </a:cubicBezTo>
                  <a:cubicBezTo>
                    <a:pt x="135" y="96"/>
                    <a:pt x="230" y="231"/>
                    <a:pt x="230" y="384"/>
                  </a:cubicBezTo>
                  <a:lnTo>
                    <a:pt x="230" y="1419"/>
                  </a:lnTo>
                  <a:cubicBezTo>
                    <a:pt x="230" y="1573"/>
                    <a:pt x="135" y="1707"/>
                    <a:pt x="0" y="1764"/>
                  </a:cubicBezTo>
                  <a:cubicBezTo>
                    <a:pt x="77" y="1793"/>
                    <a:pt x="154" y="1803"/>
                    <a:pt x="240" y="1803"/>
                  </a:cubicBezTo>
                  <a:lnTo>
                    <a:pt x="508" y="1803"/>
                  </a:lnTo>
                  <a:cubicBezTo>
                    <a:pt x="719" y="1803"/>
                    <a:pt x="882" y="1630"/>
                    <a:pt x="882" y="1419"/>
                  </a:cubicBezTo>
                  <a:lnTo>
                    <a:pt x="882" y="384"/>
                  </a:lnTo>
                  <a:cubicBezTo>
                    <a:pt x="882" y="173"/>
                    <a:pt x="719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6291961" y="3402536"/>
              <a:ext cx="192029" cy="180096"/>
            </a:xfrm>
            <a:custGeom>
              <a:avLst/>
              <a:gdLst/>
              <a:ahLst/>
              <a:cxnLst/>
              <a:rect l="l" t="t" r="r" b="b"/>
              <a:pathLst>
                <a:path w="4123" h="3929" extrusionOk="0">
                  <a:moveTo>
                    <a:pt x="2062" y="1"/>
                  </a:moveTo>
                  <a:cubicBezTo>
                    <a:pt x="1930" y="1"/>
                    <a:pt x="1798" y="13"/>
                    <a:pt x="1669" y="37"/>
                  </a:cubicBezTo>
                  <a:cubicBezTo>
                    <a:pt x="672" y="238"/>
                    <a:pt x="1" y="1158"/>
                    <a:pt x="97" y="2165"/>
                  </a:cubicBezTo>
                  <a:cubicBezTo>
                    <a:pt x="202" y="3171"/>
                    <a:pt x="1046" y="3929"/>
                    <a:pt x="2062" y="3929"/>
                  </a:cubicBezTo>
                  <a:cubicBezTo>
                    <a:pt x="3068" y="3929"/>
                    <a:pt x="3912" y="3171"/>
                    <a:pt x="4017" y="2165"/>
                  </a:cubicBezTo>
                  <a:cubicBezTo>
                    <a:pt x="4123" y="1158"/>
                    <a:pt x="3442" y="238"/>
                    <a:pt x="2455" y="37"/>
                  </a:cubicBezTo>
                  <a:cubicBezTo>
                    <a:pt x="2325" y="13"/>
                    <a:pt x="2194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6362942" y="3402536"/>
              <a:ext cx="125520" cy="180187"/>
            </a:xfrm>
            <a:custGeom>
              <a:avLst/>
              <a:gdLst/>
              <a:ahLst/>
              <a:cxnLst/>
              <a:rect l="l" t="t" r="r" b="b"/>
              <a:pathLst>
                <a:path w="2695" h="3931" extrusionOk="0">
                  <a:moveTo>
                    <a:pt x="538" y="1"/>
                  </a:moveTo>
                  <a:cubicBezTo>
                    <a:pt x="406" y="1"/>
                    <a:pt x="274" y="13"/>
                    <a:pt x="145" y="37"/>
                  </a:cubicBezTo>
                  <a:cubicBezTo>
                    <a:pt x="97" y="47"/>
                    <a:pt x="49" y="56"/>
                    <a:pt x="1" y="75"/>
                  </a:cubicBezTo>
                  <a:cubicBezTo>
                    <a:pt x="844" y="315"/>
                    <a:pt x="1429" y="1082"/>
                    <a:pt x="1429" y="1964"/>
                  </a:cubicBezTo>
                  <a:cubicBezTo>
                    <a:pt x="1429" y="2845"/>
                    <a:pt x="844" y="3612"/>
                    <a:pt x="1" y="3861"/>
                  </a:cubicBezTo>
                  <a:cubicBezTo>
                    <a:pt x="173" y="3908"/>
                    <a:pt x="346" y="3930"/>
                    <a:pt x="516" y="3930"/>
                  </a:cubicBezTo>
                  <a:cubicBezTo>
                    <a:pt x="1399" y="3930"/>
                    <a:pt x="2211" y="3332"/>
                    <a:pt x="2436" y="2424"/>
                  </a:cubicBezTo>
                  <a:cubicBezTo>
                    <a:pt x="2694" y="1350"/>
                    <a:pt x="2014" y="267"/>
                    <a:pt x="931" y="37"/>
                  </a:cubicBezTo>
                  <a:cubicBezTo>
                    <a:pt x="801" y="13"/>
                    <a:pt x="670" y="1"/>
                    <a:pt x="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6345989" y="3461757"/>
              <a:ext cx="72843" cy="61743"/>
            </a:xfrm>
            <a:custGeom>
              <a:avLst/>
              <a:gdLst/>
              <a:ahLst/>
              <a:cxnLst/>
              <a:rect l="l" t="t" r="r" b="b"/>
              <a:pathLst>
                <a:path w="1564" h="1347" extrusionOk="0">
                  <a:moveTo>
                    <a:pt x="892" y="1"/>
                  </a:moveTo>
                  <a:cubicBezTo>
                    <a:pt x="298" y="1"/>
                    <a:pt x="1" y="729"/>
                    <a:pt x="422" y="1151"/>
                  </a:cubicBezTo>
                  <a:cubicBezTo>
                    <a:pt x="558" y="1286"/>
                    <a:pt x="723" y="1346"/>
                    <a:pt x="886" y="1346"/>
                  </a:cubicBezTo>
                  <a:cubicBezTo>
                    <a:pt x="1231" y="1346"/>
                    <a:pt x="1563" y="1075"/>
                    <a:pt x="1563" y="672"/>
                  </a:cubicBezTo>
                  <a:cubicBezTo>
                    <a:pt x="1563" y="298"/>
                    <a:pt x="1266" y="1"/>
                    <a:pt x="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5845486" y="3278547"/>
              <a:ext cx="434545" cy="323429"/>
            </a:xfrm>
            <a:custGeom>
              <a:avLst/>
              <a:gdLst/>
              <a:ahLst/>
              <a:cxnLst/>
              <a:rect l="l" t="t" r="r" b="b"/>
              <a:pathLst>
                <a:path w="9330" h="7056" extrusionOk="0">
                  <a:moveTo>
                    <a:pt x="631" y="0"/>
                  </a:moveTo>
                  <a:cubicBezTo>
                    <a:pt x="319" y="0"/>
                    <a:pt x="0" y="233"/>
                    <a:pt x="69" y="652"/>
                  </a:cubicBezTo>
                  <a:lnTo>
                    <a:pt x="327" y="2761"/>
                  </a:lnTo>
                  <a:cubicBezTo>
                    <a:pt x="519" y="4285"/>
                    <a:pt x="1823" y="5435"/>
                    <a:pt x="3366" y="5435"/>
                  </a:cubicBezTo>
                  <a:lnTo>
                    <a:pt x="4104" y="5435"/>
                  </a:lnTo>
                  <a:lnTo>
                    <a:pt x="4104" y="6499"/>
                  </a:lnTo>
                  <a:cubicBezTo>
                    <a:pt x="4104" y="6806"/>
                    <a:pt x="4353" y="7055"/>
                    <a:pt x="4670" y="7055"/>
                  </a:cubicBezTo>
                  <a:cubicBezTo>
                    <a:pt x="4976" y="7055"/>
                    <a:pt x="5226" y="6806"/>
                    <a:pt x="5226" y="6499"/>
                  </a:cubicBezTo>
                  <a:lnTo>
                    <a:pt x="5226" y="5435"/>
                  </a:lnTo>
                  <a:lnTo>
                    <a:pt x="5964" y="5435"/>
                  </a:lnTo>
                  <a:cubicBezTo>
                    <a:pt x="7507" y="5435"/>
                    <a:pt x="8801" y="4285"/>
                    <a:pt x="9002" y="2752"/>
                  </a:cubicBezTo>
                  <a:lnTo>
                    <a:pt x="9261" y="652"/>
                  </a:lnTo>
                  <a:cubicBezTo>
                    <a:pt x="9329" y="233"/>
                    <a:pt x="9011" y="0"/>
                    <a:pt x="8699" y="0"/>
                  </a:cubicBezTo>
                  <a:cubicBezTo>
                    <a:pt x="8440" y="0"/>
                    <a:pt x="8185" y="161"/>
                    <a:pt x="8159" y="509"/>
                  </a:cubicBezTo>
                  <a:lnTo>
                    <a:pt x="7890" y="2617"/>
                  </a:lnTo>
                  <a:cubicBezTo>
                    <a:pt x="7775" y="3585"/>
                    <a:pt x="6951" y="4314"/>
                    <a:pt x="5973" y="4324"/>
                  </a:cubicBezTo>
                  <a:lnTo>
                    <a:pt x="3366" y="4324"/>
                  </a:lnTo>
                  <a:cubicBezTo>
                    <a:pt x="2379" y="4314"/>
                    <a:pt x="1554" y="3585"/>
                    <a:pt x="1439" y="2617"/>
                  </a:cubicBezTo>
                  <a:lnTo>
                    <a:pt x="1171" y="509"/>
                  </a:lnTo>
                  <a:cubicBezTo>
                    <a:pt x="1145" y="161"/>
                    <a:pt x="890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9"/>
          <p:cNvGrpSpPr/>
          <p:nvPr/>
        </p:nvGrpSpPr>
        <p:grpSpPr>
          <a:xfrm>
            <a:off x="7039115" y="1352333"/>
            <a:ext cx="461918" cy="466930"/>
            <a:chOff x="2415864" y="3173941"/>
            <a:chExt cx="589632" cy="596030"/>
          </a:xfrm>
        </p:grpSpPr>
        <p:sp>
          <p:nvSpPr>
            <p:cNvPr id="1224" name="Google Shape;1224;p49"/>
            <p:cNvSpPr/>
            <p:nvPr/>
          </p:nvSpPr>
          <p:spPr>
            <a:xfrm>
              <a:off x="2415864" y="3174157"/>
              <a:ext cx="589245" cy="595814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2495606" y="3173941"/>
              <a:ext cx="509889" cy="364281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2450175" y="3288240"/>
              <a:ext cx="5819" cy="10775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2683196" y="3539421"/>
              <a:ext cx="228931" cy="230542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2835656" y="3567909"/>
              <a:ext cx="76468" cy="201234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2769534" y="3530758"/>
              <a:ext cx="167808" cy="92967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2780267" y="3530758"/>
              <a:ext cx="156644" cy="92967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2705869" y="3258545"/>
              <a:ext cx="165351" cy="102449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2499615" y="3337287"/>
              <a:ext cx="138626" cy="80295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2773241" y="3422924"/>
              <a:ext cx="84356" cy="37238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2668670" y="3525414"/>
              <a:ext cx="86857" cy="38316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2646385" y="3379394"/>
              <a:ext cx="74873" cy="56806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2536081" y="3467920"/>
              <a:ext cx="25260" cy="54177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2614617" y="3186009"/>
              <a:ext cx="34010" cy="4197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2580522" y="3216006"/>
              <a:ext cx="83710" cy="31592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944494" y="3413227"/>
              <a:ext cx="47803" cy="61374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4360210" y="3198394"/>
            <a:ext cx="422986" cy="411583"/>
            <a:chOff x="3913740" y="1028614"/>
            <a:chExt cx="439193" cy="427352"/>
          </a:xfrm>
        </p:grpSpPr>
        <p:sp>
          <p:nvSpPr>
            <p:cNvPr id="1241" name="Google Shape;1241;p49"/>
            <p:cNvSpPr/>
            <p:nvPr/>
          </p:nvSpPr>
          <p:spPr>
            <a:xfrm>
              <a:off x="3913740" y="1028614"/>
              <a:ext cx="214866" cy="427352"/>
            </a:xfrm>
            <a:custGeom>
              <a:avLst/>
              <a:gdLst/>
              <a:ahLst/>
              <a:cxnLst/>
              <a:rect l="l" t="t" r="r" b="b"/>
              <a:pathLst>
                <a:path w="6950" h="13823" extrusionOk="0">
                  <a:moveTo>
                    <a:pt x="3470" y="1"/>
                  </a:moveTo>
                  <a:cubicBezTo>
                    <a:pt x="1553" y="1"/>
                    <a:pt x="0" y="1563"/>
                    <a:pt x="0" y="3480"/>
                  </a:cubicBezTo>
                  <a:lnTo>
                    <a:pt x="0" y="10343"/>
                  </a:lnTo>
                  <a:cubicBezTo>
                    <a:pt x="0" y="12260"/>
                    <a:pt x="1553" y="13823"/>
                    <a:pt x="3470" y="13823"/>
                  </a:cubicBezTo>
                  <a:cubicBezTo>
                    <a:pt x="5387" y="13823"/>
                    <a:pt x="6950" y="12260"/>
                    <a:pt x="6950" y="10343"/>
                  </a:cubicBezTo>
                  <a:lnTo>
                    <a:pt x="6950" y="3480"/>
                  </a:lnTo>
                  <a:cubicBezTo>
                    <a:pt x="6950" y="1563"/>
                    <a:pt x="5387" y="1"/>
                    <a:pt x="3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3941873" y="1034828"/>
              <a:ext cx="186733" cy="421014"/>
            </a:xfrm>
            <a:custGeom>
              <a:avLst/>
              <a:gdLst/>
              <a:ahLst/>
              <a:cxnLst/>
              <a:rect l="l" t="t" r="r" b="b"/>
              <a:pathLst>
                <a:path w="6040" h="13618" extrusionOk="0">
                  <a:moveTo>
                    <a:pt x="3720" y="1"/>
                  </a:moveTo>
                  <a:lnTo>
                    <a:pt x="3720" y="1"/>
                  </a:lnTo>
                  <a:cubicBezTo>
                    <a:pt x="4305" y="643"/>
                    <a:pt x="4631" y="1477"/>
                    <a:pt x="4631" y="2349"/>
                  </a:cubicBezTo>
                  <a:lnTo>
                    <a:pt x="4631" y="9212"/>
                  </a:lnTo>
                  <a:cubicBezTo>
                    <a:pt x="4631" y="11129"/>
                    <a:pt x="3078" y="12682"/>
                    <a:pt x="1161" y="12682"/>
                  </a:cubicBezTo>
                  <a:cubicBezTo>
                    <a:pt x="768" y="12682"/>
                    <a:pt x="375" y="12615"/>
                    <a:pt x="1" y="12491"/>
                  </a:cubicBezTo>
                  <a:lnTo>
                    <a:pt x="1" y="12491"/>
                  </a:lnTo>
                  <a:cubicBezTo>
                    <a:pt x="673" y="13222"/>
                    <a:pt x="1608" y="13617"/>
                    <a:pt x="2566" y="13617"/>
                  </a:cubicBezTo>
                  <a:cubicBezTo>
                    <a:pt x="2988" y="13617"/>
                    <a:pt x="3415" y="13540"/>
                    <a:pt x="3826" y="13382"/>
                  </a:cubicBezTo>
                  <a:cubicBezTo>
                    <a:pt x="5158" y="12864"/>
                    <a:pt x="6040" y="11570"/>
                    <a:pt x="6040" y="10142"/>
                  </a:cubicBezTo>
                  <a:lnTo>
                    <a:pt x="6040" y="3270"/>
                  </a:lnTo>
                  <a:cubicBezTo>
                    <a:pt x="6040" y="1803"/>
                    <a:pt x="5110" y="490"/>
                    <a:pt x="3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3913740" y="1242274"/>
              <a:ext cx="214866" cy="213691"/>
            </a:xfrm>
            <a:custGeom>
              <a:avLst/>
              <a:gdLst/>
              <a:ahLst/>
              <a:cxnLst/>
              <a:rect l="l" t="t" r="r" b="b"/>
              <a:pathLst>
                <a:path w="6950" h="6912" extrusionOk="0">
                  <a:moveTo>
                    <a:pt x="0" y="1"/>
                  </a:moveTo>
                  <a:lnTo>
                    <a:pt x="0" y="3432"/>
                  </a:lnTo>
                  <a:cubicBezTo>
                    <a:pt x="0" y="5349"/>
                    <a:pt x="1553" y="6912"/>
                    <a:pt x="3470" y="6912"/>
                  </a:cubicBezTo>
                  <a:cubicBezTo>
                    <a:pt x="5387" y="6912"/>
                    <a:pt x="6950" y="5349"/>
                    <a:pt x="6950" y="3432"/>
                  </a:cubicBezTo>
                  <a:lnTo>
                    <a:pt x="6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3941873" y="1242274"/>
              <a:ext cx="186733" cy="213568"/>
            </a:xfrm>
            <a:custGeom>
              <a:avLst/>
              <a:gdLst/>
              <a:ahLst/>
              <a:cxnLst/>
              <a:rect l="l" t="t" r="r" b="b"/>
              <a:pathLst>
                <a:path w="6040" h="6908" extrusionOk="0">
                  <a:moveTo>
                    <a:pt x="4631" y="1"/>
                  </a:moveTo>
                  <a:lnTo>
                    <a:pt x="4631" y="2502"/>
                  </a:lnTo>
                  <a:cubicBezTo>
                    <a:pt x="4631" y="4419"/>
                    <a:pt x="3078" y="5982"/>
                    <a:pt x="1161" y="5982"/>
                  </a:cubicBezTo>
                  <a:cubicBezTo>
                    <a:pt x="758" y="5982"/>
                    <a:pt x="365" y="5915"/>
                    <a:pt x="1" y="5781"/>
                  </a:cubicBezTo>
                  <a:lnTo>
                    <a:pt x="1" y="5781"/>
                  </a:lnTo>
                  <a:cubicBezTo>
                    <a:pt x="673" y="6512"/>
                    <a:pt x="1608" y="6907"/>
                    <a:pt x="2566" y="6907"/>
                  </a:cubicBezTo>
                  <a:cubicBezTo>
                    <a:pt x="2988" y="6907"/>
                    <a:pt x="3415" y="6830"/>
                    <a:pt x="3826" y="6672"/>
                  </a:cubicBezTo>
                  <a:cubicBezTo>
                    <a:pt x="5158" y="6154"/>
                    <a:pt x="6040" y="4860"/>
                    <a:pt x="6040" y="3432"/>
                  </a:cubicBezTo>
                  <a:lnTo>
                    <a:pt x="6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4159707" y="1065404"/>
              <a:ext cx="189979" cy="181601"/>
            </a:xfrm>
            <a:custGeom>
              <a:avLst/>
              <a:gdLst/>
              <a:ahLst/>
              <a:cxnLst/>
              <a:rect l="l" t="t" r="r" b="b"/>
              <a:pathLst>
                <a:path w="6145" h="5874" extrusionOk="0">
                  <a:moveTo>
                    <a:pt x="2950" y="1"/>
                  </a:moveTo>
                  <a:cubicBezTo>
                    <a:pt x="1445" y="1"/>
                    <a:pt x="0" y="1171"/>
                    <a:pt x="0" y="2942"/>
                  </a:cubicBezTo>
                  <a:cubicBezTo>
                    <a:pt x="0" y="4706"/>
                    <a:pt x="1444" y="5874"/>
                    <a:pt x="2949" y="5874"/>
                  </a:cubicBezTo>
                  <a:cubicBezTo>
                    <a:pt x="3667" y="5874"/>
                    <a:pt x="4399" y="5607"/>
                    <a:pt x="4994" y="5012"/>
                  </a:cubicBezTo>
                  <a:cubicBezTo>
                    <a:pt x="6144" y="3862"/>
                    <a:pt x="6144" y="2012"/>
                    <a:pt x="4994" y="862"/>
                  </a:cubicBezTo>
                  <a:cubicBezTo>
                    <a:pt x="4400" y="267"/>
                    <a:pt x="3668" y="1"/>
                    <a:pt x="2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4172136" y="1078110"/>
              <a:ext cx="178725" cy="169420"/>
            </a:xfrm>
            <a:custGeom>
              <a:avLst/>
              <a:gdLst/>
              <a:ahLst/>
              <a:cxnLst/>
              <a:rect l="l" t="t" r="r" b="b"/>
              <a:pathLst>
                <a:path w="5781" h="5480" extrusionOk="0">
                  <a:moveTo>
                    <a:pt x="4017" y="0"/>
                  </a:moveTo>
                  <a:lnTo>
                    <a:pt x="4017" y="0"/>
                  </a:lnTo>
                  <a:cubicBezTo>
                    <a:pt x="4688" y="1151"/>
                    <a:pt x="4506" y="2617"/>
                    <a:pt x="3557" y="3557"/>
                  </a:cubicBezTo>
                  <a:cubicBezTo>
                    <a:pt x="2995" y="4125"/>
                    <a:pt x="2244" y="4418"/>
                    <a:pt x="1484" y="4418"/>
                  </a:cubicBezTo>
                  <a:cubicBezTo>
                    <a:pt x="975" y="4418"/>
                    <a:pt x="463" y="4286"/>
                    <a:pt x="1" y="4017"/>
                  </a:cubicBezTo>
                  <a:lnTo>
                    <a:pt x="1" y="4017"/>
                  </a:lnTo>
                  <a:cubicBezTo>
                    <a:pt x="125" y="4227"/>
                    <a:pt x="279" y="4419"/>
                    <a:pt x="451" y="4592"/>
                  </a:cubicBezTo>
                  <a:cubicBezTo>
                    <a:pt x="1028" y="5182"/>
                    <a:pt x="1792" y="5480"/>
                    <a:pt x="2556" y="5480"/>
                  </a:cubicBezTo>
                  <a:cubicBezTo>
                    <a:pt x="3304" y="5480"/>
                    <a:pt x="4052" y="5194"/>
                    <a:pt x="4621" y="4620"/>
                  </a:cubicBezTo>
                  <a:cubicBezTo>
                    <a:pt x="5781" y="3470"/>
                    <a:pt x="5771" y="1592"/>
                    <a:pt x="4592" y="451"/>
                  </a:cubicBezTo>
                  <a:cubicBezTo>
                    <a:pt x="4420" y="278"/>
                    <a:pt x="4228" y="125"/>
                    <a:pt x="4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4159707" y="1264657"/>
              <a:ext cx="189979" cy="181477"/>
            </a:xfrm>
            <a:custGeom>
              <a:avLst/>
              <a:gdLst/>
              <a:ahLst/>
              <a:cxnLst/>
              <a:rect l="l" t="t" r="r" b="b"/>
              <a:pathLst>
                <a:path w="6145" h="5870" extrusionOk="0">
                  <a:moveTo>
                    <a:pt x="2944" y="0"/>
                  </a:moveTo>
                  <a:cubicBezTo>
                    <a:pt x="1442" y="0"/>
                    <a:pt x="0" y="1169"/>
                    <a:pt x="0" y="2938"/>
                  </a:cubicBezTo>
                  <a:cubicBezTo>
                    <a:pt x="0" y="4703"/>
                    <a:pt x="1444" y="5870"/>
                    <a:pt x="2949" y="5870"/>
                  </a:cubicBezTo>
                  <a:cubicBezTo>
                    <a:pt x="3667" y="5870"/>
                    <a:pt x="4399" y="5604"/>
                    <a:pt x="4994" y="5009"/>
                  </a:cubicBezTo>
                  <a:cubicBezTo>
                    <a:pt x="6144" y="3858"/>
                    <a:pt x="6144" y="2008"/>
                    <a:pt x="4994" y="868"/>
                  </a:cubicBezTo>
                  <a:cubicBezTo>
                    <a:pt x="4398" y="269"/>
                    <a:pt x="3664" y="0"/>
                    <a:pt x="2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4172136" y="1277549"/>
              <a:ext cx="180797" cy="168492"/>
            </a:xfrm>
            <a:custGeom>
              <a:avLst/>
              <a:gdLst/>
              <a:ahLst/>
              <a:cxnLst/>
              <a:rect l="l" t="t" r="r" b="b"/>
              <a:pathLst>
                <a:path w="5848" h="5450" extrusionOk="0">
                  <a:moveTo>
                    <a:pt x="4017" y="0"/>
                  </a:moveTo>
                  <a:cubicBezTo>
                    <a:pt x="4698" y="1151"/>
                    <a:pt x="4516" y="2617"/>
                    <a:pt x="3567" y="3566"/>
                  </a:cubicBezTo>
                  <a:cubicBezTo>
                    <a:pt x="3001" y="4132"/>
                    <a:pt x="2250" y="4425"/>
                    <a:pt x="1493" y="4425"/>
                  </a:cubicBezTo>
                  <a:cubicBezTo>
                    <a:pt x="981" y="4425"/>
                    <a:pt x="465" y="4291"/>
                    <a:pt x="1" y="4017"/>
                  </a:cubicBezTo>
                  <a:lnTo>
                    <a:pt x="1" y="4017"/>
                  </a:lnTo>
                  <a:cubicBezTo>
                    <a:pt x="554" y="4946"/>
                    <a:pt x="1529" y="5449"/>
                    <a:pt x="2523" y="5449"/>
                  </a:cubicBezTo>
                  <a:cubicBezTo>
                    <a:pt x="3149" y="5449"/>
                    <a:pt x="3783" y="5250"/>
                    <a:pt x="4324" y="4831"/>
                  </a:cubicBezTo>
                  <a:cubicBezTo>
                    <a:pt x="5714" y="3758"/>
                    <a:pt x="5848" y="1697"/>
                    <a:pt x="4592" y="451"/>
                  </a:cubicBezTo>
                  <a:cubicBezTo>
                    <a:pt x="4420" y="269"/>
                    <a:pt x="4228" y="125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4180143" y="1086396"/>
              <a:ext cx="139895" cy="139926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403" y="1"/>
                  </a:moveTo>
                  <a:cubicBezTo>
                    <a:pt x="327" y="58"/>
                    <a:pt x="259" y="116"/>
                    <a:pt x="192" y="183"/>
                  </a:cubicBezTo>
                  <a:cubicBezTo>
                    <a:pt x="125" y="250"/>
                    <a:pt x="58" y="317"/>
                    <a:pt x="1" y="394"/>
                  </a:cubicBezTo>
                  <a:lnTo>
                    <a:pt x="4132" y="4525"/>
                  </a:lnTo>
                  <a:cubicBezTo>
                    <a:pt x="4199" y="4458"/>
                    <a:pt x="4276" y="4400"/>
                    <a:pt x="4333" y="4333"/>
                  </a:cubicBezTo>
                  <a:cubicBezTo>
                    <a:pt x="4410" y="4257"/>
                    <a:pt x="4467" y="4199"/>
                    <a:pt x="4525" y="4122"/>
                  </a:cubicBezTo>
                  <a:lnTo>
                    <a:pt x="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4180143" y="1285556"/>
              <a:ext cx="139895" cy="13989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4132" y="0"/>
                  </a:moveTo>
                  <a:lnTo>
                    <a:pt x="1" y="4122"/>
                  </a:lnTo>
                  <a:cubicBezTo>
                    <a:pt x="58" y="4198"/>
                    <a:pt x="125" y="4266"/>
                    <a:pt x="192" y="4333"/>
                  </a:cubicBezTo>
                  <a:cubicBezTo>
                    <a:pt x="259" y="4400"/>
                    <a:pt x="327" y="4457"/>
                    <a:pt x="403" y="4524"/>
                  </a:cubicBezTo>
                  <a:lnTo>
                    <a:pt x="4525" y="393"/>
                  </a:lnTo>
                  <a:cubicBezTo>
                    <a:pt x="4467" y="316"/>
                    <a:pt x="4400" y="249"/>
                    <a:pt x="4333" y="192"/>
                  </a:cubicBezTo>
                  <a:cubicBezTo>
                    <a:pt x="4276" y="125"/>
                    <a:pt x="4199" y="58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4180143" y="1408231"/>
              <a:ext cx="24640" cy="17220"/>
            </a:xfrm>
            <a:custGeom>
              <a:avLst/>
              <a:gdLst/>
              <a:ahLst/>
              <a:cxnLst/>
              <a:rect l="l" t="t" r="r" b="b"/>
              <a:pathLst>
                <a:path w="797" h="557" extrusionOk="0">
                  <a:moveTo>
                    <a:pt x="164" y="0"/>
                  </a:moveTo>
                  <a:lnTo>
                    <a:pt x="1" y="163"/>
                  </a:lnTo>
                  <a:cubicBezTo>
                    <a:pt x="29" y="192"/>
                    <a:pt x="58" y="230"/>
                    <a:pt x="87" y="259"/>
                  </a:cubicBezTo>
                  <a:lnTo>
                    <a:pt x="106" y="278"/>
                  </a:lnTo>
                  <a:cubicBezTo>
                    <a:pt x="135" y="307"/>
                    <a:pt x="164" y="346"/>
                    <a:pt x="192" y="374"/>
                  </a:cubicBezTo>
                  <a:lnTo>
                    <a:pt x="298" y="470"/>
                  </a:lnTo>
                  <a:cubicBezTo>
                    <a:pt x="327" y="499"/>
                    <a:pt x="365" y="528"/>
                    <a:pt x="403" y="556"/>
                  </a:cubicBezTo>
                  <a:lnTo>
                    <a:pt x="796" y="163"/>
                  </a:lnTo>
                  <a:cubicBezTo>
                    <a:pt x="576" y="135"/>
                    <a:pt x="365" y="77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4302818" y="1285556"/>
              <a:ext cx="17220" cy="24331"/>
            </a:xfrm>
            <a:custGeom>
              <a:avLst/>
              <a:gdLst/>
              <a:ahLst/>
              <a:cxnLst/>
              <a:rect l="l" t="t" r="r" b="b"/>
              <a:pathLst>
                <a:path w="557" h="787" extrusionOk="0">
                  <a:moveTo>
                    <a:pt x="164" y="0"/>
                  </a:moveTo>
                  <a:lnTo>
                    <a:pt x="1" y="163"/>
                  </a:lnTo>
                  <a:cubicBezTo>
                    <a:pt x="78" y="364"/>
                    <a:pt x="135" y="575"/>
                    <a:pt x="164" y="786"/>
                  </a:cubicBezTo>
                  <a:lnTo>
                    <a:pt x="557" y="393"/>
                  </a:lnTo>
                  <a:cubicBezTo>
                    <a:pt x="528" y="364"/>
                    <a:pt x="499" y="326"/>
                    <a:pt x="471" y="288"/>
                  </a:cubicBezTo>
                  <a:cubicBezTo>
                    <a:pt x="432" y="259"/>
                    <a:pt x="404" y="221"/>
                    <a:pt x="365" y="192"/>
                  </a:cubicBezTo>
                  <a:lnTo>
                    <a:pt x="279" y="96"/>
                  </a:lnTo>
                  <a:lnTo>
                    <a:pt x="260" y="86"/>
                  </a:lnTo>
                  <a:cubicBezTo>
                    <a:pt x="231" y="58"/>
                    <a:pt x="193" y="29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4275581" y="1181524"/>
              <a:ext cx="44457" cy="44488"/>
            </a:xfrm>
            <a:custGeom>
              <a:avLst/>
              <a:gdLst/>
              <a:ahLst/>
              <a:cxnLst/>
              <a:rect l="l" t="t" r="r" b="b"/>
              <a:pathLst>
                <a:path w="1438" h="1439" extrusionOk="0">
                  <a:moveTo>
                    <a:pt x="403" y="1"/>
                  </a:moveTo>
                  <a:cubicBezTo>
                    <a:pt x="345" y="77"/>
                    <a:pt x="278" y="144"/>
                    <a:pt x="211" y="212"/>
                  </a:cubicBezTo>
                  <a:cubicBezTo>
                    <a:pt x="144" y="279"/>
                    <a:pt x="77" y="346"/>
                    <a:pt x="0" y="403"/>
                  </a:cubicBezTo>
                  <a:lnTo>
                    <a:pt x="1045" y="1438"/>
                  </a:lnTo>
                  <a:cubicBezTo>
                    <a:pt x="1074" y="1410"/>
                    <a:pt x="1112" y="1381"/>
                    <a:pt x="1150" y="1352"/>
                  </a:cubicBezTo>
                  <a:cubicBezTo>
                    <a:pt x="1179" y="1314"/>
                    <a:pt x="1217" y="1285"/>
                    <a:pt x="1246" y="1247"/>
                  </a:cubicBezTo>
                  <a:cubicBezTo>
                    <a:pt x="1275" y="1218"/>
                    <a:pt x="1313" y="1189"/>
                    <a:pt x="1342" y="1151"/>
                  </a:cubicBezTo>
                  <a:lnTo>
                    <a:pt x="1352" y="1151"/>
                  </a:lnTo>
                  <a:cubicBezTo>
                    <a:pt x="1380" y="1113"/>
                    <a:pt x="1409" y="1074"/>
                    <a:pt x="1438" y="1036"/>
                  </a:cubicBezTo>
                  <a:lnTo>
                    <a:pt x="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49"/>
          <p:cNvGrpSpPr/>
          <p:nvPr/>
        </p:nvGrpSpPr>
        <p:grpSpPr>
          <a:xfrm>
            <a:off x="7026394" y="3170726"/>
            <a:ext cx="487359" cy="466919"/>
            <a:chOff x="5218714" y="1055309"/>
            <a:chExt cx="506032" cy="484809"/>
          </a:xfrm>
        </p:grpSpPr>
        <p:sp>
          <p:nvSpPr>
            <p:cNvPr id="1255" name="Google Shape;1255;p49"/>
            <p:cNvSpPr/>
            <p:nvPr/>
          </p:nvSpPr>
          <p:spPr>
            <a:xfrm>
              <a:off x="5266225" y="1085630"/>
              <a:ext cx="337497" cy="150283"/>
            </a:xfrm>
            <a:custGeom>
              <a:avLst/>
              <a:gdLst/>
              <a:ahLst/>
              <a:cxnLst/>
              <a:rect l="l" t="t" r="r" b="b"/>
              <a:pathLst>
                <a:path w="9462" h="4213" extrusionOk="0">
                  <a:moveTo>
                    <a:pt x="308" y="0"/>
                  </a:moveTo>
                  <a:lnTo>
                    <a:pt x="1" y="470"/>
                  </a:lnTo>
                  <a:lnTo>
                    <a:pt x="729" y="959"/>
                  </a:lnTo>
                  <a:lnTo>
                    <a:pt x="729" y="3815"/>
                  </a:lnTo>
                  <a:lnTo>
                    <a:pt x="1285" y="3815"/>
                  </a:lnTo>
                  <a:lnTo>
                    <a:pt x="1285" y="2684"/>
                  </a:lnTo>
                  <a:lnTo>
                    <a:pt x="6615" y="2684"/>
                  </a:lnTo>
                  <a:lnTo>
                    <a:pt x="6615" y="3940"/>
                  </a:lnTo>
                  <a:cubicBezTo>
                    <a:pt x="6615" y="4122"/>
                    <a:pt x="6756" y="4213"/>
                    <a:pt x="6898" y="4213"/>
                  </a:cubicBezTo>
                  <a:cubicBezTo>
                    <a:pt x="7039" y="4213"/>
                    <a:pt x="7180" y="4122"/>
                    <a:pt x="7180" y="3940"/>
                  </a:cubicBezTo>
                  <a:lnTo>
                    <a:pt x="7180" y="2694"/>
                  </a:lnTo>
                  <a:lnTo>
                    <a:pt x="9174" y="2694"/>
                  </a:lnTo>
                  <a:cubicBezTo>
                    <a:pt x="9327" y="2694"/>
                    <a:pt x="9452" y="2559"/>
                    <a:pt x="9452" y="2406"/>
                  </a:cubicBezTo>
                  <a:cubicBezTo>
                    <a:pt x="9461" y="2258"/>
                    <a:pt x="9345" y="2128"/>
                    <a:pt x="9199" y="2128"/>
                  </a:cubicBezTo>
                  <a:cubicBezTo>
                    <a:pt x="9194" y="2128"/>
                    <a:pt x="9189" y="2128"/>
                    <a:pt x="9184" y="2128"/>
                  </a:cubicBezTo>
                  <a:lnTo>
                    <a:pt x="1285" y="2128"/>
                  </a:lnTo>
                  <a:lnTo>
                    <a:pt x="1285" y="805"/>
                  </a:lnTo>
                  <a:cubicBezTo>
                    <a:pt x="1285" y="709"/>
                    <a:pt x="1247" y="623"/>
                    <a:pt x="1170" y="575"/>
                  </a:cubicBez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5614958" y="1369324"/>
              <a:ext cx="19867" cy="74303"/>
            </a:xfrm>
            <a:custGeom>
              <a:avLst/>
              <a:gdLst/>
              <a:ahLst/>
              <a:cxnLst/>
              <a:rect l="l" t="t" r="r" b="b"/>
              <a:pathLst>
                <a:path w="557" h="2083" extrusionOk="0">
                  <a:moveTo>
                    <a:pt x="279" y="1"/>
                  </a:moveTo>
                  <a:cubicBezTo>
                    <a:pt x="140" y="1"/>
                    <a:pt x="1" y="94"/>
                    <a:pt x="1" y="281"/>
                  </a:cubicBezTo>
                  <a:lnTo>
                    <a:pt x="1" y="1805"/>
                  </a:lnTo>
                  <a:cubicBezTo>
                    <a:pt x="1" y="1958"/>
                    <a:pt x="126" y="2083"/>
                    <a:pt x="279" y="2083"/>
                  </a:cubicBezTo>
                  <a:cubicBezTo>
                    <a:pt x="432" y="2083"/>
                    <a:pt x="557" y="1958"/>
                    <a:pt x="557" y="1805"/>
                  </a:cubicBezTo>
                  <a:lnTo>
                    <a:pt x="557" y="281"/>
                  </a:lnTo>
                  <a:cubicBezTo>
                    <a:pt x="557" y="94"/>
                    <a:pt x="418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5292228" y="1211442"/>
              <a:ext cx="342598" cy="174433"/>
            </a:xfrm>
            <a:custGeom>
              <a:avLst/>
              <a:gdLst/>
              <a:ahLst/>
              <a:cxnLst/>
              <a:rect l="l" t="t" r="r" b="b"/>
              <a:pathLst>
                <a:path w="9605" h="4890" extrusionOk="0">
                  <a:moveTo>
                    <a:pt x="0" y="1"/>
                  </a:moveTo>
                  <a:lnTo>
                    <a:pt x="0" y="2589"/>
                  </a:lnTo>
                  <a:cubicBezTo>
                    <a:pt x="501" y="2348"/>
                    <a:pt x="1055" y="2214"/>
                    <a:pt x="1619" y="2214"/>
                  </a:cubicBezTo>
                  <a:cubicBezTo>
                    <a:pt x="1639" y="2214"/>
                    <a:pt x="1658" y="2214"/>
                    <a:pt x="1678" y="2215"/>
                  </a:cubicBezTo>
                  <a:cubicBezTo>
                    <a:pt x="3557" y="2215"/>
                    <a:pt x="4640" y="3106"/>
                    <a:pt x="4975" y="4889"/>
                  </a:cubicBezTo>
                  <a:lnTo>
                    <a:pt x="9605" y="4889"/>
                  </a:lnTo>
                  <a:lnTo>
                    <a:pt x="9605" y="3950"/>
                  </a:lnTo>
                  <a:lnTo>
                    <a:pt x="9605" y="2953"/>
                  </a:lnTo>
                  <a:cubicBezTo>
                    <a:pt x="9509" y="1304"/>
                    <a:pt x="8148" y="10"/>
                    <a:pt x="6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5292228" y="1252322"/>
              <a:ext cx="227745" cy="133197"/>
            </a:xfrm>
            <a:custGeom>
              <a:avLst/>
              <a:gdLst/>
              <a:ahLst/>
              <a:cxnLst/>
              <a:rect l="l" t="t" r="r" b="b"/>
              <a:pathLst>
                <a:path w="6385" h="3734" extrusionOk="0">
                  <a:moveTo>
                    <a:pt x="1673" y="1"/>
                  </a:moveTo>
                  <a:cubicBezTo>
                    <a:pt x="1119" y="1"/>
                    <a:pt x="554" y="97"/>
                    <a:pt x="0" y="302"/>
                  </a:cubicBezTo>
                  <a:lnTo>
                    <a:pt x="0" y="1443"/>
                  </a:lnTo>
                  <a:cubicBezTo>
                    <a:pt x="510" y="1202"/>
                    <a:pt x="1055" y="1068"/>
                    <a:pt x="1619" y="1068"/>
                  </a:cubicBezTo>
                  <a:cubicBezTo>
                    <a:pt x="1639" y="1068"/>
                    <a:pt x="1658" y="1068"/>
                    <a:pt x="1678" y="1069"/>
                  </a:cubicBezTo>
                  <a:cubicBezTo>
                    <a:pt x="1688" y="1069"/>
                    <a:pt x="1698" y="1069"/>
                    <a:pt x="1707" y="1069"/>
                  </a:cubicBezTo>
                  <a:cubicBezTo>
                    <a:pt x="3568" y="1069"/>
                    <a:pt x="4641" y="1970"/>
                    <a:pt x="4975" y="3733"/>
                  </a:cubicBezTo>
                  <a:lnTo>
                    <a:pt x="6384" y="3733"/>
                  </a:lnTo>
                  <a:cubicBezTo>
                    <a:pt x="5850" y="1481"/>
                    <a:pt x="3843" y="1"/>
                    <a:pt x="1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5218714" y="1280859"/>
              <a:ext cx="269441" cy="259188"/>
            </a:xfrm>
            <a:custGeom>
              <a:avLst/>
              <a:gdLst/>
              <a:ahLst/>
              <a:cxnLst/>
              <a:rect l="l" t="t" r="r" b="b"/>
              <a:pathLst>
                <a:path w="7554" h="7266" extrusionOk="0">
                  <a:moveTo>
                    <a:pt x="3921" y="0"/>
                  </a:moveTo>
                  <a:cubicBezTo>
                    <a:pt x="2445" y="0"/>
                    <a:pt x="1122" y="882"/>
                    <a:pt x="566" y="2243"/>
                  </a:cubicBezTo>
                  <a:cubicBezTo>
                    <a:pt x="0" y="3604"/>
                    <a:pt x="307" y="5167"/>
                    <a:pt x="1352" y="6202"/>
                  </a:cubicBezTo>
                  <a:cubicBezTo>
                    <a:pt x="2045" y="6895"/>
                    <a:pt x="2974" y="7266"/>
                    <a:pt x="3920" y="7266"/>
                  </a:cubicBezTo>
                  <a:cubicBezTo>
                    <a:pt x="4388" y="7266"/>
                    <a:pt x="4861" y="7175"/>
                    <a:pt x="5311" y="6988"/>
                  </a:cubicBezTo>
                  <a:cubicBezTo>
                    <a:pt x="6672" y="6423"/>
                    <a:pt x="7554" y="5100"/>
                    <a:pt x="7554" y="3633"/>
                  </a:cubicBezTo>
                  <a:cubicBezTo>
                    <a:pt x="7554" y="1620"/>
                    <a:pt x="5924" y="0"/>
                    <a:pt x="3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5338383" y="1280859"/>
              <a:ext cx="154909" cy="259081"/>
            </a:xfrm>
            <a:custGeom>
              <a:avLst/>
              <a:gdLst/>
              <a:ahLst/>
              <a:cxnLst/>
              <a:rect l="l" t="t" r="r" b="b"/>
              <a:pathLst>
                <a:path w="4343" h="7263" extrusionOk="0">
                  <a:moveTo>
                    <a:pt x="566" y="0"/>
                  </a:moveTo>
                  <a:cubicBezTo>
                    <a:pt x="374" y="0"/>
                    <a:pt x="182" y="10"/>
                    <a:pt x="0" y="39"/>
                  </a:cubicBezTo>
                  <a:cubicBezTo>
                    <a:pt x="1764" y="317"/>
                    <a:pt x="3068" y="1841"/>
                    <a:pt x="3068" y="3633"/>
                  </a:cubicBezTo>
                  <a:cubicBezTo>
                    <a:pt x="3068" y="5416"/>
                    <a:pt x="1764" y="6940"/>
                    <a:pt x="0" y="7218"/>
                  </a:cubicBezTo>
                  <a:cubicBezTo>
                    <a:pt x="190" y="7248"/>
                    <a:pt x="379" y="7262"/>
                    <a:pt x="565" y="7262"/>
                  </a:cubicBezTo>
                  <a:cubicBezTo>
                    <a:pt x="2426" y="7262"/>
                    <a:pt x="4031" y="5828"/>
                    <a:pt x="4180" y="3911"/>
                  </a:cubicBezTo>
                  <a:cubicBezTo>
                    <a:pt x="4343" y="1802"/>
                    <a:pt x="2675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5636502" y="1475053"/>
              <a:ext cx="88244" cy="19869"/>
            </a:xfrm>
            <a:custGeom>
              <a:avLst/>
              <a:gdLst/>
              <a:ahLst/>
              <a:cxnLst/>
              <a:rect l="l" t="t" r="r" b="b"/>
              <a:pathLst>
                <a:path w="2474" h="557" extrusionOk="0">
                  <a:moveTo>
                    <a:pt x="375" y="1"/>
                  </a:moveTo>
                  <a:cubicBezTo>
                    <a:pt x="1" y="1"/>
                    <a:pt x="1" y="557"/>
                    <a:pt x="375" y="557"/>
                  </a:cubicBezTo>
                  <a:lnTo>
                    <a:pt x="2110" y="557"/>
                  </a:lnTo>
                  <a:cubicBezTo>
                    <a:pt x="2474" y="557"/>
                    <a:pt x="2474" y="1"/>
                    <a:pt x="2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5551396" y="1429929"/>
              <a:ext cx="128229" cy="110189"/>
            </a:xfrm>
            <a:custGeom>
              <a:avLst/>
              <a:gdLst/>
              <a:ahLst/>
              <a:cxnLst/>
              <a:rect l="l" t="t" r="r" b="b"/>
              <a:pathLst>
                <a:path w="3595" h="3089" extrusionOk="0">
                  <a:moveTo>
                    <a:pt x="2061" y="1"/>
                  </a:moveTo>
                  <a:cubicBezTo>
                    <a:pt x="690" y="1"/>
                    <a:pt x="0" y="1659"/>
                    <a:pt x="968" y="2637"/>
                  </a:cubicBezTo>
                  <a:cubicBezTo>
                    <a:pt x="1280" y="2949"/>
                    <a:pt x="1665" y="3089"/>
                    <a:pt x="2042" y="3089"/>
                  </a:cubicBezTo>
                  <a:cubicBezTo>
                    <a:pt x="2834" y="3089"/>
                    <a:pt x="3595" y="2472"/>
                    <a:pt x="3595" y="1544"/>
                  </a:cubicBezTo>
                  <a:cubicBezTo>
                    <a:pt x="3595" y="691"/>
                    <a:pt x="2904" y="1"/>
                    <a:pt x="2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5606076" y="1430286"/>
              <a:ext cx="73549" cy="109796"/>
            </a:xfrm>
            <a:custGeom>
              <a:avLst/>
              <a:gdLst/>
              <a:ahLst/>
              <a:cxnLst/>
              <a:rect l="l" t="t" r="r" b="b"/>
              <a:pathLst>
                <a:path w="2062" h="3078" extrusionOk="0">
                  <a:moveTo>
                    <a:pt x="528" y="0"/>
                  </a:moveTo>
                  <a:cubicBezTo>
                    <a:pt x="346" y="0"/>
                    <a:pt x="173" y="29"/>
                    <a:pt x="1" y="86"/>
                  </a:cubicBezTo>
                  <a:cubicBezTo>
                    <a:pt x="1362" y="575"/>
                    <a:pt x="1362" y="2492"/>
                    <a:pt x="1" y="2981"/>
                  </a:cubicBezTo>
                  <a:cubicBezTo>
                    <a:pt x="173" y="3048"/>
                    <a:pt x="346" y="3077"/>
                    <a:pt x="528" y="3077"/>
                  </a:cubicBezTo>
                  <a:cubicBezTo>
                    <a:pt x="1381" y="3077"/>
                    <a:pt x="2062" y="2387"/>
                    <a:pt x="2062" y="1534"/>
                  </a:cubicBezTo>
                  <a:cubicBezTo>
                    <a:pt x="2062" y="690"/>
                    <a:pt x="1381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5220070" y="1055309"/>
              <a:ext cx="63990" cy="51010"/>
            </a:xfrm>
            <a:custGeom>
              <a:avLst/>
              <a:gdLst/>
              <a:ahLst/>
              <a:cxnLst/>
              <a:rect l="l" t="t" r="r" b="b"/>
              <a:pathLst>
                <a:path w="1794" h="1430" extrusionOk="0">
                  <a:moveTo>
                    <a:pt x="714" y="0"/>
                  </a:moveTo>
                  <a:cubicBezTo>
                    <a:pt x="293" y="0"/>
                    <a:pt x="0" y="618"/>
                    <a:pt x="471" y="908"/>
                  </a:cubicBezTo>
                  <a:lnTo>
                    <a:pt x="1161" y="1397"/>
                  </a:lnTo>
                  <a:cubicBezTo>
                    <a:pt x="1187" y="1419"/>
                    <a:pt x="1220" y="1430"/>
                    <a:pt x="1252" y="1430"/>
                  </a:cubicBezTo>
                  <a:cubicBezTo>
                    <a:pt x="1302" y="1430"/>
                    <a:pt x="1352" y="1405"/>
                    <a:pt x="1381" y="1358"/>
                  </a:cubicBezTo>
                  <a:lnTo>
                    <a:pt x="1745" y="812"/>
                  </a:lnTo>
                  <a:cubicBezTo>
                    <a:pt x="1793" y="735"/>
                    <a:pt x="1774" y="639"/>
                    <a:pt x="1707" y="591"/>
                  </a:cubicBezTo>
                  <a:lnTo>
                    <a:pt x="1007" y="102"/>
                  </a:lnTo>
                  <a:cubicBezTo>
                    <a:pt x="908" y="31"/>
                    <a:pt x="808" y="0"/>
                    <a:pt x="7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5284702" y="1355055"/>
              <a:ext cx="129263" cy="110759"/>
            </a:xfrm>
            <a:custGeom>
              <a:avLst/>
              <a:gdLst/>
              <a:ahLst/>
              <a:cxnLst/>
              <a:rect l="l" t="t" r="r" b="b"/>
              <a:pathLst>
                <a:path w="3624" h="3105" extrusionOk="0">
                  <a:moveTo>
                    <a:pt x="2071" y="0"/>
                  </a:moveTo>
                  <a:cubicBezTo>
                    <a:pt x="691" y="10"/>
                    <a:pt x="0" y="1678"/>
                    <a:pt x="978" y="2646"/>
                  </a:cubicBezTo>
                  <a:cubicBezTo>
                    <a:pt x="1295" y="2963"/>
                    <a:pt x="1684" y="3104"/>
                    <a:pt x="2065" y="3104"/>
                  </a:cubicBezTo>
                  <a:cubicBezTo>
                    <a:pt x="2861" y="3104"/>
                    <a:pt x="3624" y="2487"/>
                    <a:pt x="3624" y="1553"/>
                  </a:cubicBezTo>
                  <a:cubicBezTo>
                    <a:pt x="3624" y="691"/>
                    <a:pt x="2924" y="0"/>
                    <a:pt x="2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5340095" y="1355055"/>
              <a:ext cx="73549" cy="110831"/>
            </a:xfrm>
            <a:custGeom>
              <a:avLst/>
              <a:gdLst/>
              <a:ahLst/>
              <a:cxnLst/>
              <a:rect l="l" t="t" r="r" b="b"/>
              <a:pathLst>
                <a:path w="2062" h="3107" extrusionOk="0">
                  <a:moveTo>
                    <a:pt x="518" y="0"/>
                  </a:moveTo>
                  <a:cubicBezTo>
                    <a:pt x="336" y="0"/>
                    <a:pt x="163" y="29"/>
                    <a:pt x="0" y="87"/>
                  </a:cubicBezTo>
                  <a:cubicBezTo>
                    <a:pt x="1371" y="585"/>
                    <a:pt x="1371" y="2521"/>
                    <a:pt x="0" y="3020"/>
                  </a:cubicBezTo>
                  <a:cubicBezTo>
                    <a:pt x="163" y="3068"/>
                    <a:pt x="336" y="3096"/>
                    <a:pt x="518" y="3106"/>
                  </a:cubicBezTo>
                  <a:cubicBezTo>
                    <a:pt x="1371" y="3106"/>
                    <a:pt x="2061" y="2406"/>
                    <a:pt x="2061" y="1553"/>
                  </a:cubicBezTo>
                  <a:cubicBezTo>
                    <a:pt x="2061" y="691"/>
                    <a:pt x="1371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5554107" y="1151622"/>
              <a:ext cx="88922" cy="39345"/>
            </a:xfrm>
            <a:custGeom>
              <a:avLst/>
              <a:gdLst/>
              <a:ahLst/>
              <a:cxnLst/>
              <a:rect l="l" t="t" r="r" b="b"/>
              <a:pathLst>
                <a:path w="2493" h="1103" extrusionOk="0">
                  <a:moveTo>
                    <a:pt x="269" y="0"/>
                  </a:moveTo>
                  <a:cubicBezTo>
                    <a:pt x="116" y="0"/>
                    <a:pt x="1" y="115"/>
                    <a:pt x="1" y="259"/>
                  </a:cubicBezTo>
                  <a:lnTo>
                    <a:pt x="1" y="844"/>
                  </a:lnTo>
                  <a:cubicBezTo>
                    <a:pt x="1" y="987"/>
                    <a:pt x="116" y="1102"/>
                    <a:pt x="269" y="1102"/>
                  </a:cubicBezTo>
                  <a:lnTo>
                    <a:pt x="1966" y="1102"/>
                  </a:lnTo>
                  <a:cubicBezTo>
                    <a:pt x="2253" y="1102"/>
                    <a:pt x="2493" y="863"/>
                    <a:pt x="2493" y="575"/>
                  </a:cubicBezTo>
                  <a:lnTo>
                    <a:pt x="2493" y="527"/>
                  </a:lnTo>
                  <a:cubicBezTo>
                    <a:pt x="2493" y="240"/>
                    <a:pt x="2253" y="0"/>
                    <a:pt x="1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52"/>
          <p:cNvGrpSpPr/>
          <p:nvPr/>
        </p:nvGrpSpPr>
        <p:grpSpPr>
          <a:xfrm>
            <a:off x="2756549" y="1768863"/>
            <a:ext cx="3630902" cy="2520173"/>
            <a:chOff x="657575" y="870775"/>
            <a:chExt cx="6285100" cy="4077950"/>
          </a:xfrm>
        </p:grpSpPr>
        <p:sp>
          <p:nvSpPr>
            <p:cNvPr id="1339" name="Google Shape;1339;p52"/>
            <p:cNvSpPr/>
            <p:nvPr/>
          </p:nvSpPr>
          <p:spPr>
            <a:xfrm>
              <a:off x="746475" y="873400"/>
              <a:ext cx="1193050" cy="1243200"/>
            </a:xfrm>
            <a:custGeom>
              <a:avLst/>
              <a:gdLst/>
              <a:ahLst/>
              <a:cxnLst/>
              <a:rect l="l" t="t" r="r" b="b"/>
              <a:pathLst>
                <a:path w="47722" h="49728" extrusionOk="0">
                  <a:moveTo>
                    <a:pt x="1" y="1"/>
                  </a:moveTo>
                  <a:lnTo>
                    <a:pt x="1" y="49728"/>
                  </a:lnTo>
                  <a:lnTo>
                    <a:pt x="47722" y="49728"/>
                  </a:lnTo>
                  <a:lnTo>
                    <a:pt x="47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665925" y="873400"/>
              <a:ext cx="1192300" cy="1243200"/>
            </a:xfrm>
            <a:custGeom>
              <a:avLst/>
              <a:gdLst/>
              <a:ahLst/>
              <a:cxnLst/>
              <a:rect l="l" t="t" r="r" b="b"/>
              <a:pathLst>
                <a:path w="47692" h="49728" extrusionOk="0">
                  <a:moveTo>
                    <a:pt x="1" y="1"/>
                  </a:moveTo>
                  <a:lnTo>
                    <a:pt x="1" y="49728"/>
                  </a:lnTo>
                  <a:lnTo>
                    <a:pt x="47692" y="49728"/>
                  </a:lnTo>
                  <a:lnTo>
                    <a:pt x="47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826275" y="1040575"/>
              <a:ext cx="871625" cy="908850"/>
            </a:xfrm>
            <a:custGeom>
              <a:avLst/>
              <a:gdLst/>
              <a:ahLst/>
              <a:cxnLst/>
              <a:rect l="l" t="t" r="r" b="b"/>
              <a:pathLst>
                <a:path w="34865" h="36354" extrusionOk="0">
                  <a:moveTo>
                    <a:pt x="0" y="1"/>
                  </a:moveTo>
                  <a:lnTo>
                    <a:pt x="0" y="36354"/>
                  </a:lnTo>
                  <a:lnTo>
                    <a:pt x="34864" y="36354"/>
                  </a:lnTo>
                  <a:lnTo>
                    <a:pt x="348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667450" y="1955475"/>
              <a:ext cx="158850" cy="156575"/>
            </a:xfrm>
            <a:custGeom>
              <a:avLst/>
              <a:gdLst/>
              <a:ahLst/>
              <a:cxnLst/>
              <a:rect l="l" t="t" r="r" b="b"/>
              <a:pathLst>
                <a:path w="6354" h="6263" extrusionOk="0">
                  <a:moveTo>
                    <a:pt x="6353" y="1"/>
                  </a:moveTo>
                  <a:lnTo>
                    <a:pt x="6353" y="1"/>
                  </a:lnTo>
                  <a:cubicBezTo>
                    <a:pt x="5958" y="275"/>
                    <a:pt x="5654" y="518"/>
                    <a:pt x="5411" y="822"/>
                  </a:cubicBezTo>
                  <a:cubicBezTo>
                    <a:pt x="4803" y="1399"/>
                    <a:pt x="4043" y="2159"/>
                    <a:pt x="3131" y="3041"/>
                  </a:cubicBezTo>
                  <a:cubicBezTo>
                    <a:pt x="2219" y="3922"/>
                    <a:pt x="1460" y="4712"/>
                    <a:pt x="882" y="5290"/>
                  </a:cubicBezTo>
                  <a:cubicBezTo>
                    <a:pt x="548" y="5594"/>
                    <a:pt x="274" y="5928"/>
                    <a:pt x="1" y="6262"/>
                  </a:cubicBezTo>
                  <a:cubicBezTo>
                    <a:pt x="335" y="6050"/>
                    <a:pt x="700" y="5746"/>
                    <a:pt x="1004" y="5442"/>
                  </a:cubicBezTo>
                  <a:cubicBezTo>
                    <a:pt x="1612" y="4864"/>
                    <a:pt x="2402" y="4104"/>
                    <a:pt x="3283" y="3223"/>
                  </a:cubicBezTo>
                  <a:cubicBezTo>
                    <a:pt x="4134" y="2341"/>
                    <a:pt x="4894" y="1551"/>
                    <a:pt x="5472" y="974"/>
                  </a:cubicBezTo>
                  <a:cubicBezTo>
                    <a:pt x="5806" y="670"/>
                    <a:pt x="6080" y="335"/>
                    <a:pt x="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1697875" y="1953200"/>
              <a:ext cx="157325" cy="159600"/>
            </a:xfrm>
            <a:custGeom>
              <a:avLst/>
              <a:gdLst/>
              <a:ahLst/>
              <a:cxnLst/>
              <a:rect l="l" t="t" r="r" b="b"/>
              <a:pathLst>
                <a:path w="6293" h="6384" extrusionOk="0">
                  <a:moveTo>
                    <a:pt x="0" y="1"/>
                  </a:moveTo>
                  <a:lnTo>
                    <a:pt x="0" y="1"/>
                  </a:lnTo>
                  <a:cubicBezTo>
                    <a:pt x="243" y="396"/>
                    <a:pt x="547" y="700"/>
                    <a:pt x="851" y="1004"/>
                  </a:cubicBezTo>
                  <a:cubicBezTo>
                    <a:pt x="1398" y="1612"/>
                    <a:pt x="2158" y="2372"/>
                    <a:pt x="3040" y="3283"/>
                  </a:cubicBezTo>
                  <a:cubicBezTo>
                    <a:pt x="3921" y="4195"/>
                    <a:pt x="4711" y="4955"/>
                    <a:pt x="5289" y="5533"/>
                  </a:cubicBezTo>
                  <a:cubicBezTo>
                    <a:pt x="5593" y="5867"/>
                    <a:pt x="5927" y="6141"/>
                    <a:pt x="6292" y="6384"/>
                  </a:cubicBezTo>
                  <a:cubicBezTo>
                    <a:pt x="6049" y="6049"/>
                    <a:pt x="5745" y="5715"/>
                    <a:pt x="5441" y="5411"/>
                  </a:cubicBezTo>
                  <a:cubicBezTo>
                    <a:pt x="4863" y="4803"/>
                    <a:pt x="4104" y="4043"/>
                    <a:pt x="3222" y="3132"/>
                  </a:cubicBezTo>
                  <a:cubicBezTo>
                    <a:pt x="2371" y="2220"/>
                    <a:pt x="1550" y="1460"/>
                    <a:pt x="1003" y="882"/>
                  </a:cubicBezTo>
                  <a:cubicBezTo>
                    <a:pt x="699" y="578"/>
                    <a:pt x="365" y="27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1695575" y="887075"/>
              <a:ext cx="159625" cy="156575"/>
            </a:xfrm>
            <a:custGeom>
              <a:avLst/>
              <a:gdLst/>
              <a:ahLst/>
              <a:cxnLst/>
              <a:rect l="l" t="t" r="r" b="b"/>
              <a:pathLst>
                <a:path w="6385" h="6263" extrusionOk="0">
                  <a:moveTo>
                    <a:pt x="6384" y="1"/>
                  </a:moveTo>
                  <a:cubicBezTo>
                    <a:pt x="6019" y="214"/>
                    <a:pt x="5685" y="518"/>
                    <a:pt x="5381" y="821"/>
                  </a:cubicBezTo>
                  <a:cubicBezTo>
                    <a:pt x="4773" y="1399"/>
                    <a:pt x="4013" y="2159"/>
                    <a:pt x="3101" y="3040"/>
                  </a:cubicBezTo>
                  <a:cubicBezTo>
                    <a:pt x="2189" y="3891"/>
                    <a:pt x="1430" y="4712"/>
                    <a:pt x="852" y="5259"/>
                  </a:cubicBezTo>
                  <a:cubicBezTo>
                    <a:pt x="518" y="5563"/>
                    <a:pt x="244" y="5928"/>
                    <a:pt x="1" y="6262"/>
                  </a:cubicBezTo>
                  <a:cubicBezTo>
                    <a:pt x="366" y="5989"/>
                    <a:pt x="700" y="5715"/>
                    <a:pt x="974" y="5411"/>
                  </a:cubicBezTo>
                  <a:cubicBezTo>
                    <a:pt x="1582" y="4834"/>
                    <a:pt x="2372" y="4074"/>
                    <a:pt x="3253" y="3223"/>
                  </a:cubicBezTo>
                  <a:lnTo>
                    <a:pt x="5503" y="973"/>
                  </a:lnTo>
                  <a:cubicBezTo>
                    <a:pt x="5837" y="669"/>
                    <a:pt x="6110" y="335"/>
                    <a:pt x="6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666700" y="887075"/>
              <a:ext cx="156550" cy="158100"/>
            </a:xfrm>
            <a:custGeom>
              <a:avLst/>
              <a:gdLst/>
              <a:ahLst/>
              <a:cxnLst/>
              <a:rect l="l" t="t" r="r" b="b"/>
              <a:pathLst>
                <a:path w="6262" h="6324" extrusionOk="0">
                  <a:moveTo>
                    <a:pt x="0" y="1"/>
                  </a:moveTo>
                  <a:cubicBezTo>
                    <a:pt x="213" y="335"/>
                    <a:pt x="517" y="669"/>
                    <a:pt x="821" y="973"/>
                  </a:cubicBezTo>
                  <a:cubicBezTo>
                    <a:pt x="1398" y="1581"/>
                    <a:pt x="2158" y="2372"/>
                    <a:pt x="3040" y="3253"/>
                  </a:cubicBezTo>
                  <a:cubicBezTo>
                    <a:pt x="3921" y="4135"/>
                    <a:pt x="4712" y="4894"/>
                    <a:pt x="5289" y="5472"/>
                  </a:cubicBezTo>
                  <a:cubicBezTo>
                    <a:pt x="5593" y="5776"/>
                    <a:pt x="5897" y="6080"/>
                    <a:pt x="6262" y="6323"/>
                  </a:cubicBezTo>
                  <a:cubicBezTo>
                    <a:pt x="6049" y="5958"/>
                    <a:pt x="5745" y="5654"/>
                    <a:pt x="5441" y="5381"/>
                  </a:cubicBezTo>
                  <a:cubicBezTo>
                    <a:pt x="4863" y="4773"/>
                    <a:pt x="4104" y="4013"/>
                    <a:pt x="3222" y="3101"/>
                  </a:cubicBezTo>
                  <a:cubicBezTo>
                    <a:pt x="2341" y="2189"/>
                    <a:pt x="1550" y="1429"/>
                    <a:pt x="973" y="852"/>
                  </a:cubicBezTo>
                  <a:cubicBezTo>
                    <a:pt x="669" y="518"/>
                    <a:pt x="365" y="24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823225" y="1036025"/>
              <a:ext cx="876175" cy="914925"/>
            </a:xfrm>
            <a:custGeom>
              <a:avLst/>
              <a:gdLst/>
              <a:ahLst/>
              <a:cxnLst/>
              <a:rect l="l" t="t" r="r" b="b"/>
              <a:pathLst>
                <a:path w="35047" h="36597" extrusionOk="0">
                  <a:moveTo>
                    <a:pt x="1" y="0"/>
                  </a:moveTo>
                  <a:lnTo>
                    <a:pt x="1" y="122"/>
                  </a:lnTo>
                  <a:lnTo>
                    <a:pt x="1" y="36475"/>
                  </a:lnTo>
                  <a:lnTo>
                    <a:pt x="1" y="36597"/>
                  </a:lnTo>
                  <a:lnTo>
                    <a:pt x="153" y="36597"/>
                  </a:lnTo>
                  <a:lnTo>
                    <a:pt x="25381" y="36536"/>
                  </a:lnTo>
                  <a:lnTo>
                    <a:pt x="32463" y="36505"/>
                  </a:lnTo>
                  <a:lnTo>
                    <a:pt x="32403" y="36505"/>
                  </a:lnTo>
                  <a:lnTo>
                    <a:pt x="25351" y="36475"/>
                  </a:lnTo>
                  <a:lnTo>
                    <a:pt x="274" y="36415"/>
                  </a:lnTo>
                  <a:lnTo>
                    <a:pt x="274" y="36415"/>
                  </a:lnTo>
                  <a:lnTo>
                    <a:pt x="274" y="304"/>
                  </a:lnTo>
                  <a:lnTo>
                    <a:pt x="34804" y="304"/>
                  </a:lnTo>
                  <a:cubicBezTo>
                    <a:pt x="34804" y="11132"/>
                    <a:pt x="34834" y="20116"/>
                    <a:pt x="34834" y="26475"/>
                  </a:cubicBezTo>
                  <a:cubicBezTo>
                    <a:pt x="34895" y="29666"/>
                    <a:pt x="34895" y="32159"/>
                    <a:pt x="34895" y="33891"/>
                  </a:cubicBezTo>
                  <a:lnTo>
                    <a:pt x="34895" y="35867"/>
                  </a:lnTo>
                  <a:lnTo>
                    <a:pt x="34895" y="36353"/>
                  </a:lnTo>
                  <a:lnTo>
                    <a:pt x="34895" y="36536"/>
                  </a:lnTo>
                  <a:cubicBezTo>
                    <a:pt x="34895" y="36536"/>
                    <a:pt x="34925" y="36475"/>
                    <a:pt x="34925" y="36353"/>
                  </a:cubicBezTo>
                  <a:lnTo>
                    <a:pt x="34925" y="35867"/>
                  </a:lnTo>
                  <a:lnTo>
                    <a:pt x="34925" y="33922"/>
                  </a:lnTo>
                  <a:cubicBezTo>
                    <a:pt x="34925" y="32220"/>
                    <a:pt x="34956" y="29758"/>
                    <a:pt x="34956" y="26566"/>
                  </a:cubicBezTo>
                  <a:cubicBezTo>
                    <a:pt x="34986" y="20183"/>
                    <a:pt x="34986" y="11095"/>
                    <a:pt x="35047" y="183"/>
                  </a:cubicBezTo>
                  <a:lnTo>
                    <a:pt x="35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1036750" y="1420525"/>
              <a:ext cx="244725" cy="224950"/>
            </a:xfrm>
            <a:custGeom>
              <a:avLst/>
              <a:gdLst/>
              <a:ahLst/>
              <a:cxnLst/>
              <a:rect l="l" t="t" r="r" b="b"/>
              <a:pathLst>
                <a:path w="9789" h="8998" extrusionOk="0">
                  <a:moveTo>
                    <a:pt x="761" y="0"/>
                  </a:moveTo>
                  <a:lnTo>
                    <a:pt x="761" y="0"/>
                  </a:lnTo>
                  <a:cubicBezTo>
                    <a:pt x="761" y="1"/>
                    <a:pt x="1" y="8998"/>
                    <a:pt x="9788" y="8998"/>
                  </a:cubicBezTo>
                  <a:cubicBezTo>
                    <a:pt x="9788" y="4195"/>
                    <a:pt x="5837" y="426"/>
                    <a:pt x="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1277650" y="1420175"/>
              <a:ext cx="224950" cy="225300"/>
            </a:xfrm>
            <a:custGeom>
              <a:avLst/>
              <a:gdLst/>
              <a:ahLst/>
              <a:cxnLst/>
              <a:rect l="l" t="t" r="r" b="b"/>
              <a:pathLst>
                <a:path w="8998" h="9012" extrusionOk="0">
                  <a:moveTo>
                    <a:pt x="8551" y="1"/>
                  </a:moveTo>
                  <a:cubicBezTo>
                    <a:pt x="6736" y="1"/>
                    <a:pt x="0" y="570"/>
                    <a:pt x="0" y="9012"/>
                  </a:cubicBezTo>
                  <a:cubicBezTo>
                    <a:pt x="4772" y="9012"/>
                    <a:pt x="8572" y="5060"/>
                    <a:pt x="8997" y="14"/>
                  </a:cubicBezTo>
                  <a:cubicBezTo>
                    <a:pt x="8997" y="14"/>
                    <a:pt x="8834" y="1"/>
                    <a:pt x="8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1086150" y="1297425"/>
              <a:ext cx="284225" cy="348050"/>
            </a:xfrm>
            <a:custGeom>
              <a:avLst/>
              <a:gdLst/>
              <a:ahLst/>
              <a:cxnLst/>
              <a:rect l="l" t="t" r="r" b="b"/>
              <a:pathLst>
                <a:path w="11369" h="13922" extrusionOk="0">
                  <a:moveTo>
                    <a:pt x="7387" y="0"/>
                  </a:moveTo>
                  <a:cubicBezTo>
                    <a:pt x="7387" y="1"/>
                    <a:pt x="1" y="6596"/>
                    <a:pt x="7812" y="13922"/>
                  </a:cubicBezTo>
                  <a:cubicBezTo>
                    <a:pt x="11369" y="10092"/>
                    <a:pt x="11065" y="4104"/>
                    <a:pt x="7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3409900" y="2063400"/>
              <a:ext cx="221150" cy="322200"/>
            </a:xfrm>
            <a:custGeom>
              <a:avLst/>
              <a:gdLst/>
              <a:ahLst/>
              <a:cxnLst/>
              <a:rect l="l" t="t" r="r" b="b"/>
              <a:pathLst>
                <a:path w="8846" h="12888" extrusionOk="0">
                  <a:moveTo>
                    <a:pt x="5776" y="0"/>
                  </a:moveTo>
                  <a:cubicBezTo>
                    <a:pt x="4925" y="1611"/>
                    <a:pt x="1" y="11064"/>
                    <a:pt x="1" y="11064"/>
                  </a:cubicBezTo>
                  <a:cubicBezTo>
                    <a:pt x="1095" y="12219"/>
                    <a:pt x="3040" y="12888"/>
                    <a:pt x="3040" y="12888"/>
                  </a:cubicBezTo>
                  <a:cubicBezTo>
                    <a:pt x="4712" y="10882"/>
                    <a:pt x="8846" y="1581"/>
                    <a:pt x="8846" y="1581"/>
                  </a:cubicBezTo>
                  <a:lnTo>
                    <a:pt x="5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3387875" y="1759425"/>
              <a:ext cx="234825" cy="304000"/>
            </a:xfrm>
            <a:custGeom>
              <a:avLst/>
              <a:gdLst/>
              <a:ahLst/>
              <a:cxnLst/>
              <a:rect l="l" t="t" r="r" b="b"/>
              <a:pathLst>
                <a:path w="9393" h="12160" extrusionOk="0">
                  <a:moveTo>
                    <a:pt x="2857" y="1"/>
                  </a:moveTo>
                  <a:lnTo>
                    <a:pt x="0" y="1946"/>
                  </a:lnTo>
                  <a:lnTo>
                    <a:pt x="6201" y="12159"/>
                  </a:lnTo>
                  <a:lnTo>
                    <a:pt x="9392" y="10001"/>
                  </a:lnTo>
                  <a:cubicBezTo>
                    <a:pt x="9301" y="9819"/>
                    <a:pt x="2857" y="1"/>
                    <a:pt x="2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3391750" y="1577425"/>
              <a:ext cx="165600" cy="169125"/>
            </a:xfrm>
            <a:custGeom>
              <a:avLst/>
              <a:gdLst/>
              <a:ahLst/>
              <a:cxnLst/>
              <a:rect l="l" t="t" r="r" b="b"/>
              <a:pathLst>
                <a:path w="6624" h="6765" extrusionOk="0">
                  <a:moveTo>
                    <a:pt x="2684" y="0"/>
                  </a:moveTo>
                  <a:cubicBezTo>
                    <a:pt x="577" y="0"/>
                    <a:pt x="1" y="4445"/>
                    <a:pt x="240" y="5883"/>
                  </a:cubicBezTo>
                  <a:lnTo>
                    <a:pt x="2550" y="6764"/>
                  </a:lnTo>
                  <a:lnTo>
                    <a:pt x="2429" y="6643"/>
                  </a:lnTo>
                  <a:cubicBezTo>
                    <a:pt x="2429" y="6643"/>
                    <a:pt x="6623" y="1931"/>
                    <a:pt x="3675" y="290"/>
                  </a:cubicBezTo>
                  <a:cubicBezTo>
                    <a:pt x="3313" y="90"/>
                    <a:pt x="2983" y="0"/>
                    <a:pt x="2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3358225" y="2339225"/>
              <a:ext cx="129225" cy="129200"/>
            </a:xfrm>
            <a:custGeom>
              <a:avLst/>
              <a:gdLst/>
              <a:ahLst/>
              <a:cxnLst/>
              <a:rect l="l" t="t" r="r" b="b"/>
              <a:pathLst>
                <a:path w="5169" h="5168" extrusionOk="0">
                  <a:moveTo>
                    <a:pt x="2584" y="1"/>
                  </a:moveTo>
                  <a:cubicBezTo>
                    <a:pt x="1156" y="1"/>
                    <a:pt x="1" y="1156"/>
                    <a:pt x="1" y="2584"/>
                  </a:cubicBezTo>
                  <a:cubicBezTo>
                    <a:pt x="1" y="4013"/>
                    <a:pt x="1156" y="5168"/>
                    <a:pt x="2584" y="5168"/>
                  </a:cubicBezTo>
                  <a:cubicBezTo>
                    <a:pt x="4013" y="5168"/>
                    <a:pt x="5168" y="4013"/>
                    <a:pt x="5168" y="2584"/>
                  </a:cubicBezTo>
                  <a:cubicBezTo>
                    <a:pt x="5168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3554275" y="2017025"/>
              <a:ext cx="80575" cy="80675"/>
            </a:xfrm>
            <a:custGeom>
              <a:avLst/>
              <a:gdLst/>
              <a:ahLst/>
              <a:cxnLst/>
              <a:rect l="l" t="t" r="r" b="b"/>
              <a:pathLst>
                <a:path w="3223" h="3227" extrusionOk="0">
                  <a:moveTo>
                    <a:pt x="1581" y="1"/>
                  </a:moveTo>
                  <a:cubicBezTo>
                    <a:pt x="730" y="1"/>
                    <a:pt x="1" y="761"/>
                    <a:pt x="1" y="1642"/>
                  </a:cubicBezTo>
                  <a:cubicBezTo>
                    <a:pt x="1" y="2519"/>
                    <a:pt x="674" y="3226"/>
                    <a:pt x="1536" y="3226"/>
                  </a:cubicBezTo>
                  <a:cubicBezTo>
                    <a:pt x="1571" y="3226"/>
                    <a:pt x="1607" y="3225"/>
                    <a:pt x="1642" y="3223"/>
                  </a:cubicBezTo>
                  <a:cubicBezTo>
                    <a:pt x="2493" y="3223"/>
                    <a:pt x="3223" y="2463"/>
                    <a:pt x="3223" y="1582"/>
                  </a:cubicBezTo>
                  <a:cubicBezTo>
                    <a:pt x="3223" y="730"/>
                    <a:pt x="2463" y="1"/>
                    <a:pt x="1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3374950" y="1724300"/>
              <a:ext cx="82100" cy="73425"/>
            </a:xfrm>
            <a:custGeom>
              <a:avLst/>
              <a:gdLst/>
              <a:ahLst/>
              <a:cxnLst/>
              <a:rect l="l" t="t" r="r" b="b"/>
              <a:pathLst>
                <a:path w="3284" h="2937" extrusionOk="0">
                  <a:moveTo>
                    <a:pt x="1596" y="0"/>
                  </a:moveTo>
                  <a:cubicBezTo>
                    <a:pt x="1449" y="0"/>
                    <a:pt x="1301" y="22"/>
                    <a:pt x="1156" y="68"/>
                  </a:cubicBezTo>
                  <a:cubicBezTo>
                    <a:pt x="396" y="342"/>
                    <a:pt x="0" y="1193"/>
                    <a:pt x="244" y="1953"/>
                  </a:cubicBezTo>
                  <a:cubicBezTo>
                    <a:pt x="463" y="2562"/>
                    <a:pt x="1052" y="2936"/>
                    <a:pt x="1653" y="2936"/>
                  </a:cubicBezTo>
                  <a:cubicBezTo>
                    <a:pt x="1803" y="2936"/>
                    <a:pt x="1953" y="2913"/>
                    <a:pt x="2098" y="2865"/>
                  </a:cubicBezTo>
                  <a:cubicBezTo>
                    <a:pt x="2858" y="2591"/>
                    <a:pt x="3283" y="1771"/>
                    <a:pt x="3010" y="1011"/>
                  </a:cubicBezTo>
                  <a:cubicBezTo>
                    <a:pt x="2813" y="396"/>
                    <a:pt x="2218" y="0"/>
                    <a:pt x="1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3097600" y="3001100"/>
              <a:ext cx="121600" cy="121600"/>
            </a:xfrm>
            <a:custGeom>
              <a:avLst/>
              <a:gdLst/>
              <a:ahLst/>
              <a:cxnLst/>
              <a:rect l="l" t="t" r="r" b="b"/>
              <a:pathLst>
                <a:path w="4864" h="4864" extrusionOk="0">
                  <a:moveTo>
                    <a:pt x="2432" y="0"/>
                  </a:moveTo>
                  <a:cubicBezTo>
                    <a:pt x="1064" y="0"/>
                    <a:pt x="0" y="1095"/>
                    <a:pt x="0" y="2432"/>
                  </a:cubicBezTo>
                  <a:cubicBezTo>
                    <a:pt x="0" y="3800"/>
                    <a:pt x="1094" y="4864"/>
                    <a:pt x="2432" y="4864"/>
                  </a:cubicBezTo>
                  <a:cubicBezTo>
                    <a:pt x="3799" y="4864"/>
                    <a:pt x="4863" y="3769"/>
                    <a:pt x="4863" y="2432"/>
                  </a:cubicBezTo>
                  <a:cubicBezTo>
                    <a:pt x="4863" y="1095"/>
                    <a:pt x="3799" y="31"/>
                    <a:pt x="2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3129500" y="34904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3" y="0"/>
                  </a:moveTo>
                  <a:cubicBezTo>
                    <a:pt x="761" y="0"/>
                    <a:pt x="1" y="790"/>
                    <a:pt x="1" y="1733"/>
                  </a:cubicBezTo>
                  <a:cubicBezTo>
                    <a:pt x="1" y="2705"/>
                    <a:pt x="791" y="3465"/>
                    <a:pt x="1764" y="3465"/>
                  </a:cubicBezTo>
                  <a:cubicBezTo>
                    <a:pt x="2706" y="3465"/>
                    <a:pt x="3466" y="2644"/>
                    <a:pt x="3466" y="1702"/>
                  </a:cubicBezTo>
                  <a:cubicBezTo>
                    <a:pt x="3466" y="760"/>
                    <a:pt x="2706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3095300" y="3998825"/>
              <a:ext cx="60825" cy="60825"/>
            </a:xfrm>
            <a:custGeom>
              <a:avLst/>
              <a:gdLst/>
              <a:ahLst/>
              <a:cxnLst/>
              <a:rect l="l" t="t" r="r" b="b"/>
              <a:pathLst>
                <a:path w="2433" h="2433" extrusionOk="0">
                  <a:moveTo>
                    <a:pt x="1217" y="1"/>
                  </a:moveTo>
                  <a:cubicBezTo>
                    <a:pt x="548" y="1"/>
                    <a:pt x="1" y="517"/>
                    <a:pt x="1" y="1216"/>
                  </a:cubicBezTo>
                  <a:cubicBezTo>
                    <a:pt x="1" y="1885"/>
                    <a:pt x="548" y="2432"/>
                    <a:pt x="1217" y="2432"/>
                  </a:cubicBezTo>
                  <a:cubicBezTo>
                    <a:pt x="1916" y="2432"/>
                    <a:pt x="2433" y="1885"/>
                    <a:pt x="2433" y="1216"/>
                  </a:cubicBezTo>
                  <a:cubicBezTo>
                    <a:pt x="2433" y="548"/>
                    <a:pt x="1916" y="1"/>
                    <a:pt x="12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3277675" y="3001850"/>
              <a:ext cx="119325" cy="120100"/>
            </a:xfrm>
            <a:custGeom>
              <a:avLst/>
              <a:gdLst/>
              <a:ahLst/>
              <a:cxnLst/>
              <a:rect l="l" t="t" r="r" b="b"/>
              <a:pathLst>
                <a:path w="4773" h="4804" extrusionOk="0">
                  <a:moveTo>
                    <a:pt x="2402" y="1"/>
                  </a:moveTo>
                  <a:cubicBezTo>
                    <a:pt x="1065" y="1"/>
                    <a:pt x="1" y="1095"/>
                    <a:pt x="1" y="2402"/>
                  </a:cubicBezTo>
                  <a:cubicBezTo>
                    <a:pt x="1" y="3709"/>
                    <a:pt x="1065" y="4803"/>
                    <a:pt x="2402" y="4803"/>
                  </a:cubicBezTo>
                  <a:cubicBezTo>
                    <a:pt x="3709" y="4803"/>
                    <a:pt x="4773" y="3709"/>
                    <a:pt x="4773" y="2402"/>
                  </a:cubicBezTo>
                  <a:cubicBezTo>
                    <a:pt x="4773" y="1095"/>
                    <a:pt x="3709" y="1"/>
                    <a:pt x="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3510200" y="344640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64" y="0"/>
                  </a:moveTo>
                  <a:cubicBezTo>
                    <a:pt x="761" y="0"/>
                    <a:pt x="1" y="760"/>
                    <a:pt x="1" y="1702"/>
                  </a:cubicBezTo>
                  <a:cubicBezTo>
                    <a:pt x="1" y="2705"/>
                    <a:pt x="761" y="3465"/>
                    <a:pt x="1733" y="3465"/>
                  </a:cubicBezTo>
                  <a:cubicBezTo>
                    <a:pt x="2706" y="3465"/>
                    <a:pt x="3466" y="2705"/>
                    <a:pt x="3466" y="1763"/>
                  </a:cubicBezTo>
                  <a:cubicBezTo>
                    <a:pt x="3466" y="760"/>
                    <a:pt x="2706" y="0"/>
                    <a:pt x="17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3363550" y="3931950"/>
              <a:ext cx="66900" cy="61600"/>
            </a:xfrm>
            <a:custGeom>
              <a:avLst/>
              <a:gdLst/>
              <a:ahLst/>
              <a:cxnLst/>
              <a:rect l="l" t="t" r="r" b="b"/>
              <a:pathLst>
                <a:path w="2676" h="2464" extrusionOk="0">
                  <a:moveTo>
                    <a:pt x="1338" y="0"/>
                  </a:moveTo>
                  <a:cubicBezTo>
                    <a:pt x="776" y="0"/>
                    <a:pt x="284" y="393"/>
                    <a:pt x="153" y="943"/>
                  </a:cubicBezTo>
                  <a:cubicBezTo>
                    <a:pt x="1" y="1642"/>
                    <a:pt x="365" y="2281"/>
                    <a:pt x="1064" y="2432"/>
                  </a:cubicBezTo>
                  <a:cubicBezTo>
                    <a:pt x="1156" y="2453"/>
                    <a:pt x="1248" y="2463"/>
                    <a:pt x="1337" y="2463"/>
                  </a:cubicBezTo>
                  <a:cubicBezTo>
                    <a:pt x="1899" y="2463"/>
                    <a:pt x="2392" y="2071"/>
                    <a:pt x="2523" y="1521"/>
                  </a:cubicBezTo>
                  <a:cubicBezTo>
                    <a:pt x="2675" y="852"/>
                    <a:pt x="2280" y="183"/>
                    <a:pt x="1612" y="31"/>
                  </a:cubicBezTo>
                  <a:cubicBezTo>
                    <a:pt x="1520" y="10"/>
                    <a:pt x="1428" y="0"/>
                    <a:pt x="13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3125700" y="2604425"/>
              <a:ext cx="199875" cy="199125"/>
            </a:xfrm>
            <a:custGeom>
              <a:avLst/>
              <a:gdLst/>
              <a:ahLst/>
              <a:cxnLst/>
              <a:rect l="l" t="t" r="r" b="b"/>
              <a:pathLst>
                <a:path w="7995" h="7965" extrusionOk="0">
                  <a:moveTo>
                    <a:pt x="3983" y="1"/>
                  </a:moveTo>
                  <a:cubicBezTo>
                    <a:pt x="1794" y="1"/>
                    <a:pt x="1" y="1764"/>
                    <a:pt x="1" y="3983"/>
                  </a:cubicBezTo>
                  <a:cubicBezTo>
                    <a:pt x="1" y="6171"/>
                    <a:pt x="1794" y="7964"/>
                    <a:pt x="3983" y="7964"/>
                  </a:cubicBezTo>
                  <a:cubicBezTo>
                    <a:pt x="6201" y="7964"/>
                    <a:pt x="7995" y="6171"/>
                    <a:pt x="7995" y="3983"/>
                  </a:cubicBezTo>
                  <a:cubicBezTo>
                    <a:pt x="7995" y="1764"/>
                    <a:pt x="6201" y="1"/>
                    <a:pt x="3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3162175" y="2214600"/>
              <a:ext cx="129200" cy="129225"/>
            </a:xfrm>
            <a:custGeom>
              <a:avLst/>
              <a:gdLst/>
              <a:ahLst/>
              <a:cxnLst/>
              <a:rect l="l" t="t" r="r" b="b"/>
              <a:pathLst>
                <a:path w="5168" h="5169" extrusionOk="0">
                  <a:moveTo>
                    <a:pt x="2584" y="1"/>
                  </a:moveTo>
                  <a:cubicBezTo>
                    <a:pt x="1156" y="1"/>
                    <a:pt x="1" y="1156"/>
                    <a:pt x="1" y="2584"/>
                  </a:cubicBezTo>
                  <a:cubicBezTo>
                    <a:pt x="1" y="4013"/>
                    <a:pt x="1156" y="5168"/>
                    <a:pt x="2584" y="5168"/>
                  </a:cubicBezTo>
                  <a:cubicBezTo>
                    <a:pt x="3983" y="5168"/>
                    <a:pt x="5168" y="4013"/>
                    <a:pt x="5168" y="2584"/>
                  </a:cubicBezTo>
                  <a:cubicBezTo>
                    <a:pt x="5168" y="1156"/>
                    <a:pt x="3983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2944100" y="2339225"/>
              <a:ext cx="129200" cy="129200"/>
            </a:xfrm>
            <a:custGeom>
              <a:avLst/>
              <a:gdLst/>
              <a:ahLst/>
              <a:cxnLst/>
              <a:rect l="l" t="t" r="r" b="b"/>
              <a:pathLst>
                <a:path w="5168" h="5168" extrusionOk="0">
                  <a:moveTo>
                    <a:pt x="2584" y="1"/>
                  </a:moveTo>
                  <a:cubicBezTo>
                    <a:pt x="1155" y="1"/>
                    <a:pt x="0" y="1156"/>
                    <a:pt x="0" y="2584"/>
                  </a:cubicBezTo>
                  <a:cubicBezTo>
                    <a:pt x="0" y="4013"/>
                    <a:pt x="1155" y="5168"/>
                    <a:pt x="2584" y="5168"/>
                  </a:cubicBezTo>
                  <a:cubicBezTo>
                    <a:pt x="4012" y="5168"/>
                    <a:pt x="5167" y="4013"/>
                    <a:pt x="5167" y="2584"/>
                  </a:cubicBezTo>
                  <a:cubicBezTo>
                    <a:pt x="5167" y="1156"/>
                    <a:pt x="4012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2795900" y="2707775"/>
              <a:ext cx="82100" cy="81325"/>
            </a:xfrm>
            <a:custGeom>
              <a:avLst/>
              <a:gdLst/>
              <a:ahLst/>
              <a:cxnLst/>
              <a:rect l="l" t="t" r="r" b="b"/>
              <a:pathLst>
                <a:path w="3284" h="3253" extrusionOk="0">
                  <a:moveTo>
                    <a:pt x="1642" y="1"/>
                  </a:moveTo>
                  <a:cubicBezTo>
                    <a:pt x="730" y="1"/>
                    <a:pt x="1" y="730"/>
                    <a:pt x="1" y="1642"/>
                  </a:cubicBezTo>
                  <a:cubicBezTo>
                    <a:pt x="1" y="2554"/>
                    <a:pt x="761" y="3253"/>
                    <a:pt x="1642" y="3253"/>
                  </a:cubicBezTo>
                  <a:cubicBezTo>
                    <a:pt x="2554" y="3253"/>
                    <a:pt x="3284" y="2493"/>
                    <a:pt x="3284" y="1642"/>
                  </a:cubicBezTo>
                  <a:cubicBezTo>
                    <a:pt x="3284" y="730"/>
                    <a:pt x="2554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2974475" y="3008900"/>
              <a:ext cx="82875" cy="73025"/>
            </a:xfrm>
            <a:custGeom>
              <a:avLst/>
              <a:gdLst/>
              <a:ahLst/>
              <a:cxnLst/>
              <a:rect l="l" t="t" r="r" b="b"/>
              <a:pathLst>
                <a:path w="3315" h="2921" extrusionOk="0">
                  <a:moveTo>
                    <a:pt x="1660" y="0"/>
                  </a:moveTo>
                  <a:cubicBezTo>
                    <a:pt x="1503" y="0"/>
                    <a:pt x="1344" y="27"/>
                    <a:pt x="1186" y="83"/>
                  </a:cubicBezTo>
                  <a:cubicBezTo>
                    <a:pt x="426" y="296"/>
                    <a:pt x="1" y="1178"/>
                    <a:pt x="274" y="1938"/>
                  </a:cubicBezTo>
                  <a:cubicBezTo>
                    <a:pt x="469" y="2546"/>
                    <a:pt x="1054" y="2921"/>
                    <a:pt x="1670" y="2921"/>
                  </a:cubicBezTo>
                  <a:cubicBezTo>
                    <a:pt x="1823" y="2921"/>
                    <a:pt x="1977" y="2898"/>
                    <a:pt x="2129" y="2849"/>
                  </a:cubicBezTo>
                  <a:cubicBezTo>
                    <a:pt x="2889" y="2606"/>
                    <a:pt x="3314" y="1755"/>
                    <a:pt x="3040" y="995"/>
                  </a:cubicBezTo>
                  <a:cubicBezTo>
                    <a:pt x="2824" y="393"/>
                    <a:pt x="2262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3000325" y="4083175"/>
              <a:ext cx="509900" cy="161125"/>
            </a:xfrm>
            <a:custGeom>
              <a:avLst/>
              <a:gdLst/>
              <a:ahLst/>
              <a:cxnLst/>
              <a:rect l="l" t="t" r="r" b="b"/>
              <a:pathLst>
                <a:path w="20396" h="6445" extrusionOk="0">
                  <a:moveTo>
                    <a:pt x="6475" y="1"/>
                  </a:moveTo>
                  <a:cubicBezTo>
                    <a:pt x="2888" y="1"/>
                    <a:pt x="0" y="2888"/>
                    <a:pt x="0" y="6444"/>
                  </a:cubicBezTo>
                  <a:lnTo>
                    <a:pt x="20396" y="6444"/>
                  </a:lnTo>
                  <a:cubicBezTo>
                    <a:pt x="20396" y="2888"/>
                    <a:pt x="17508" y="1"/>
                    <a:pt x="13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3232100" y="2779200"/>
              <a:ext cx="6100" cy="1308550"/>
            </a:xfrm>
            <a:custGeom>
              <a:avLst/>
              <a:gdLst/>
              <a:ahLst/>
              <a:cxnLst/>
              <a:rect l="l" t="t" r="r" b="b"/>
              <a:pathLst>
                <a:path w="244" h="52342" extrusionOk="0">
                  <a:moveTo>
                    <a:pt x="122" y="1"/>
                  </a:moveTo>
                  <a:cubicBezTo>
                    <a:pt x="30" y="1"/>
                    <a:pt x="0" y="11703"/>
                    <a:pt x="0" y="26171"/>
                  </a:cubicBezTo>
                  <a:cubicBezTo>
                    <a:pt x="0" y="40640"/>
                    <a:pt x="30" y="52342"/>
                    <a:pt x="122" y="52342"/>
                  </a:cubicBezTo>
                  <a:cubicBezTo>
                    <a:pt x="182" y="52342"/>
                    <a:pt x="243" y="40609"/>
                    <a:pt x="243" y="26171"/>
                  </a:cubicBezTo>
                  <a:cubicBezTo>
                    <a:pt x="243" y="11733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3059600" y="2732100"/>
              <a:ext cx="348050" cy="294100"/>
            </a:xfrm>
            <a:custGeom>
              <a:avLst/>
              <a:gdLst/>
              <a:ahLst/>
              <a:cxnLst/>
              <a:rect l="l" t="t" r="r" b="b"/>
              <a:pathLst>
                <a:path w="13922" h="11764" extrusionOk="0">
                  <a:moveTo>
                    <a:pt x="10973" y="0"/>
                  </a:moveTo>
                  <a:lnTo>
                    <a:pt x="2371" y="243"/>
                  </a:lnTo>
                  <a:cubicBezTo>
                    <a:pt x="2371" y="243"/>
                    <a:pt x="0" y="4104"/>
                    <a:pt x="639" y="11763"/>
                  </a:cubicBezTo>
                  <a:lnTo>
                    <a:pt x="13162" y="11763"/>
                  </a:lnTo>
                  <a:cubicBezTo>
                    <a:pt x="13162" y="11763"/>
                    <a:pt x="13921" y="2645"/>
                    <a:pt x="10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3088475" y="3112050"/>
              <a:ext cx="143650" cy="405800"/>
            </a:xfrm>
            <a:custGeom>
              <a:avLst/>
              <a:gdLst/>
              <a:ahLst/>
              <a:cxnLst/>
              <a:rect l="l" t="t" r="r" b="b"/>
              <a:pathLst>
                <a:path w="5746" h="16232" extrusionOk="0">
                  <a:moveTo>
                    <a:pt x="0" y="0"/>
                  </a:moveTo>
                  <a:lnTo>
                    <a:pt x="1247" y="16231"/>
                  </a:lnTo>
                  <a:lnTo>
                    <a:pt x="5228" y="16231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3088475" y="3545175"/>
              <a:ext cx="136050" cy="478750"/>
            </a:xfrm>
            <a:custGeom>
              <a:avLst/>
              <a:gdLst/>
              <a:ahLst/>
              <a:cxnLst/>
              <a:rect l="l" t="t" r="r" b="b"/>
              <a:pathLst>
                <a:path w="5442" h="19150" extrusionOk="0">
                  <a:moveTo>
                    <a:pt x="1186" y="1"/>
                  </a:moveTo>
                  <a:lnTo>
                    <a:pt x="0" y="18603"/>
                  </a:lnTo>
                  <a:lnTo>
                    <a:pt x="2888" y="19150"/>
                  </a:lnTo>
                  <a:lnTo>
                    <a:pt x="5441" y="548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3057325" y="4023875"/>
              <a:ext cx="123875" cy="59325"/>
            </a:xfrm>
            <a:custGeom>
              <a:avLst/>
              <a:gdLst/>
              <a:ahLst/>
              <a:cxnLst/>
              <a:rect l="l" t="t" r="r" b="b"/>
              <a:pathLst>
                <a:path w="4955" h="2373" extrusionOk="0">
                  <a:moveTo>
                    <a:pt x="2456" y="1"/>
                  </a:moveTo>
                  <a:cubicBezTo>
                    <a:pt x="2428" y="1"/>
                    <a:pt x="2399" y="1"/>
                    <a:pt x="2371" y="2"/>
                  </a:cubicBezTo>
                  <a:cubicBezTo>
                    <a:pt x="30" y="93"/>
                    <a:pt x="0" y="2373"/>
                    <a:pt x="0" y="2373"/>
                  </a:cubicBezTo>
                  <a:lnTo>
                    <a:pt x="4955" y="2373"/>
                  </a:lnTo>
                  <a:cubicBezTo>
                    <a:pt x="4955" y="2373"/>
                    <a:pt x="4688" y="1"/>
                    <a:pt x="2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3297450" y="3068725"/>
              <a:ext cx="288025" cy="414925"/>
            </a:xfrm>
            <a:custGeom>
              <a:avLst/>
              <a:gdLst/>
              <a:ahLst/>
              <a:cxnLst/>
              <a:rect l="l" t="t" r="r" b="b"/>
              <a:pathLst>
                <a:path w="11521" h="16597" extrusionOk="0">
                  <a:moveTo>
                    <a:pt x="5259" y="0"/>
                  </a:moveTo>
                  <a:lnTo>
                    <a:pt x="0" y="2402"/>
                  </a:lnTo>
                  <a:lnTo>
                    <a:pt x="7903" y="16596"/>
                  </a:lnTo>
                  <a:lnTo>
                    <a:pt x="11520" y="14955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3365075" y="3490475"/>
              <a:ext cx="234075" cy="474950"/>
            </a:xfrm>
            <a:custGeom>
              <a:avLst/>
              <a:gdLst/>
              <a:ahLst/>
              <a:cxnLst/>
              <a:rect l="l" t="t" r="r" b="b"/>
              <a:pathLst>
                <a:path w="9363" h="18998" extrusionOk="0">
                  <a:moveTo>
                    <a:pt x="5320" y="0"/>
                  </a:moveTo>
                  <a:lnTo>
                    <a:pt x="0" y="17842"/>
                  </a:lnTo>
                  <a:lnTo>
                    <a:pt x="2706" y="18997"/>
                  </a:lnTo>
                  <a:lnTo>
                    <a:pt x="9362" y="1429"/>
                  </a:lnTo>
                  <a:lnTo>
                    <a:pt x="5320" y="0"/>
                  </a:lnTo>
                  <a:close/>
                </a:path>
              </a:pathLst>
            </a:custGeom>
            <a:solidFill>
              <a:srgbClr val="F3F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3333925" y="3965200"/>
              <a:ext cx="217350" cy="111150"/>
            </a:xfrm>
            <a:custGeom>
              <a:avLst/>
              <a:gdLst/>
              <a:ahLst/>
              <a:cxnLst/>
              <a:rect l="l" t="t" r="r" b="b"/>
              <a:pathLst>
                <a:path w="8694" h="4446" extrusionOk="0">
                  <a:moveTo>
                    <a:pt x="1722" y="0"/>
                  </a:moveTo>
                  <a:cubicBezTo>
                    <a:pt x="1106" y="0"/>
                    <a:pt x="538" y="356"/>
                    <a:pt x="274" y="951"/>
                  </a:cubicBezTo>
                  <a:cubicBezTo>
                    <a:pt x="213" y="981"/>
                    <a:pt x="213" y="1042"/>
                    <a:pt x="213" y="1102"/>
                  </a:cubicBezTo>
                  <a:lnTo>
                    <a:pt x="0" y="1589"/>
                  </a:lnTo>
                  <a:cubicBezTo>
                    <a:pt x="152" y="1862"/>
                    <a:pt x="7052" y="4446"/>
                    <a:pt x="7052" y="4446"/>
                  </a:cubicBezTo>
                  <a:cubicBezTo>
                    <a:pt x="7052" y="4446"/>
                    <a:pt x="8693" y="2957"/>
                    <a:pt x="3526" y="647"/>
                  </a:cubicBezTo>
                  <a:lnTo>
                    <a:pt x="2432" y="160"/>
                  </a:lnTo>
                  <a:cubicBezTo>
                    <a:pt x="2198" y="52"/>
                    <a:pt x="1957" y="0"/>
                    <a:pt x="1722" y="0"/>
                  </a:cubicBezTo>
                  <a:close/>
                </a:path>
              </a:pathLst>
            </a:custGeom>
            <a:solidFill>
              <a:srgbClr val="F3F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3061125" y="2296500"/>
              <a:ext cx="341125" cy="368875"/>
            </a:xfrm>
            <a:custGeom>
              <a:avLst/>
              <a:gdLst/>
              <a:ahLst/>
              <a:cxnLst/>
              <a:rect l="l" t="t" r="r" b="b"/>
              <a:pathLst>
                <a:path w="13645" h="14755" extrusionOk="0">
                  <a:moveTo>
                    <a:pt x="6418" y="1"/>
                  </a:moveTo>
                  <a:cubicBezTo>
                    <a:pt x="4583" y="1"/>
                    <a:pt x="2470" y="183"/>
                    <a:pt x="182" y="707"/>
                  </a:cubicBezTo>
                  <a:cubicBezTo>
                    <a:pt x="0" y="767"/>
                    <a:pt x="334" y="10980"/>
                    <a:pt x="2584" y="14749"/>
                  </a:cubicBezTo>
                  <a:cubicBezTo>
                    <a:pt x="2584" y="14749"/>
                    <a:pt x="6164" y="14628"/>
                    <a:pt x="8604" y="14628"/>
                  </a:cubicBezTo>
                  <a:cubicBezTo>
                    <a:pt x="9825" y="14628"/>
                    <a:pt x="10760" y="14658"/>
                    <a:pt x="10821" y="14749"/>
                  </a:cubicBezTo>
                  <a:cubicBezTo>
                    <a:pt x="10824" y="14753"/>
                    <a:pt x="10827" y="14754"/>
                    <a:pt x="10830" y="14754"/>
                  </a:cubicBezTo>
                  <a:cubicBezTo>
                    <a:pt x="11102" y="14754"/>
                    <a:pt x="13645" y="5780"/>
                    <a:pt x="13405" y="950"/>
                  </a:cubicBezTo>
                  <a:lnTo>
                    <a:pt x="13405" y="950"/>
                  </a:lnTo>
                  <a:cubicBezTo>
                    <a:pt x="13405" y="950"/>
                    <a:pt x="13404" y="950"/>
                    <a:pt x="13404" y="950"/>
                  </a:cubicBezTo>
                  <a:cubicBezTo>
                    <a:pt x="13345" y="950"/>
                    <a:pt x="10607" y="1"/>
                    <a:pt x="6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3071000" y="1918875"/>
              <a:ext cx="321750" cy="334375"/>
            </a:xfrm>
            <a:custGeom>
              <a:avLst/>
              <a:gdLst/>
              <a:ahLst/>
              <a:cxnLst/>
              <a:rect l="l" t="t" r="r" b="b"/>
              <a:pathLst>
                <a:path w="12870" h="13375" extrusionOk="0">
                  <a:moveTo>
                    <a:pt x="5370" y="1"/>
                  </a:moveTo>
                  <a:cubicBezTo>
                    <a:pt x="5284" y="1"/>
                    <a:pt x="5196" y="3"/>
                    <a:pt x="5107" y="6"/>
                  </a:cubicBezTo>
                  <a:cubicBezTo>
                    <a:pt x="5107" y="6"/>
                    <a:pt x="0" y="128"/>
                    <a:pt x="942" y="6663"/>
                  </a:cubicBezTo>
                  <a:cubicBezTo>
                    <a:pt x="1885" y="13198"/>
                    <a:pt x="2949" y="13198"/>
                    <a:pt x="2979" y="13350"/>
                  </a:cubicBezTo>
                  <a:cubicBezTo>
                    <a:pt x="2982" y="13367"/>
                    <a:pt x="3065" y="13374"/>
                    <a:pt x="3209" y="13374"/>
                  </a:cubicBezTo>
                  <a:cubicBezTo>
                    <a:pt x="4362" y="13374"/>
                    <a:pt x="9453" y="12894"/>
                    <a:pt x="9453" y="12894"/>
                  </a:cubicBezTo>
                  <a:cubicBezTo>
                    <a:pt x="9453" y="12894"/>
                    <a:pt x="12870" y="1"/>
                    <a:pt x="5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2801225" y="2420550"/>
              <a:ext cx="221150" cy="322200"/>
            </a:xfrm>
            <a:custGeom>
              <a:avLst/>
              <a:gdLst/>
              <a:ahLst/>
              <a:cxnLst/>
              <a:rect l="l" t="t" r="r" b="b"/>
              <a:pathLst>
                <a:path w="8846" h="12888" extrusionOk="0">
                  <a:moveTo>
                    <a:pt x="5806" y="0"/>
                  </a:moveTo>
                  <a:cubicBezTo>
                    <a:pt x="4135" y="2037"/>
                    <a:pt x="1" y="11338"/>
                    <a:pt x="1" y="11338"/>
                  </a:cubicBezTo>
                  <a:lnTo>
                    <a:pt x="3040" y="12888"/>
                  </a:lnTo>
                  <a:cubicBezTo>
                    <a:pt x="3891" y="11307"/>
                    <a:pt x="8846" y="1824"/>
                    <a:pt x="8846" y="1824"/>
                  </a:cubicBezTo>
                  <a:cubicBezTo>
                    <a:pt x="7752" y="699"/>
                    <a:pt x="5806" y="0"/>
                    <a:pt x="5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2809600" y="2741975"/>
              <a:ext cx="234050" cy="304725"/>
            </a:xfrm>
            <a:custGeom>
              <a:avLst/>
              <a:gdLst/>
              <a:ahLst/>
              <a:cxnLst/>
              <a:rect l="l" t="t" r="r" b="b"/>
              <a:pathLst>
                <a:path w="9362" h="12189" extrusionOk="0">
                  <a:moveTo>
                    <a:pt x="3192" y="0"/>
                  </a:moveTo>
                  <a:lnTo>
                    <a:pt x="0" y="2189"/>
                  </a:lnTo>
                  <a:cubicBezTo>
                    <a:pt x="61" y="2402"/>
                    <a:pt x="6535" y="12189"/>
                    <a:pt x="6535" y="12189"/>
                  </a:cubicBezTo>
                  <a:lnTo>
                    <a:pt x="9362" y="10213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871150" y="3067200"/>
              <a:ext cx="165600" cy="168150"/>
            </a:xfrm>
            <a:custGeom>
              <a:avLst/>
              <a:gdLst/>
              <a:ahLst/>
              <a:cxnLst/>
              <a:rect l="l" t="t" r="r" b="b"/>
              <a:pathLst>
                <a:path w="6624" h="6726" extrusionOk="0">
                  <a:moveTo>
                    <a:pt x="4073" y="1"/>
                  </a:moveTo>
                  <a:lnTo>
                    <a:pt x="4195" y="122"/>
                  </a:lnTo>
                  <a:cubicBezTo>
                    <a:pt x="4195" y="122"/>
                    <a:pt x="0" y="4834"/>
                    <a:pt x="2918" y="6445"/>
                  </a:cubicBezTo>
                  <a:cubicBezTo>
                    <a:pt x="3276" y="6639"/>
                    <a:pt x="3603" y="6725"/>
                    <a:pt x="3900" y="6725"/>
                  </a:cubicBezTo>
                  <a:cubicBezTo>
                    <a:pt x="6021" y="6725"/>
                    <a:pt x="6623" y="2295"/>
                    <a:pt x="6383" y="882"/>
                  </a:cubicBezTo>
                  <a:lnTo>
                    <a:pt x="4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5137150" y="923550"/>
              <a:ext cx="1742450" cy="1302475"/>
            </a:xfrm>
            <a:custGeom>
              <a:avLst/>
              <a:gdLst/>
              <a:ahLst/>
              <a:cxnLst/>
              <a:rect l="l" t="t" r="r" b="b"/>
              <a:pathLst>
                <a:path w="69698" h="52099" extrusionOk="0">
                  <a:moveTo>
                    <a:pt x="69697" y="1"/>
                  </a:moveTo>
                  <a:lnTo>
                    <a:pt x="0" y="396"/>
                  </a:lnTo>
                  <a:lnTo>
                    <a:pt x="2462" y="52099"/>
                  </a:lnTo>
                  <a:lnTo>
                    <a:pt x="69697" y="52099"/>
                  </a:lnTo>
                  <a:lnTo>
                    <a:pt x="69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5137150" y="931150"/>
              <a:ext cx="1681650" cy="1294875"/>
            </a:xfrm>
            <a:custGeom>
              <a:avLst/>
              <a:gdLst/>
              <a:ahLst/>
              <a:cxnLst/>
              <a:rect l="l" t="t" r="r" b="b"/>
              <a:pathLst>
                <a:path w="67266" h="51795" extrusionOk="0">
                  <a:moveTo>
                    <a:pt x="0" y="1"/>
                  </a:moveTo>
                  <a:lnTo>
                    <a:pt x="0" y="51795"/>
                  </a:lnTo>
                  <a:lnTo>
                    <a:pt x="67266" y="51795"/>
                  </a:lnTo>
                  <a:lnTo>
                    <a:pt x="672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5131825" y="925075"/>
              <a:ext cx="1694575" cy="1307800"/>
            </a:xfrm>
            <a:custGeom>
              <a:avLst/>
              <a:gdLst/>
              <a:ahLst/>
              <a:cxnLst/>
              <a:rect l="l" t="t" r="r" b="b"/>
              <a:pathLst>
                <a:path w="67783" h="52312" extrusionOk="0">
                  <a:moveTo>
                    <a:pt x="67266" y="517"/>
                  </a:moveTo>
                  <a:lnTo>
                    <a:pt x="67266" y="51764"/>
                  </a:lnTo>
                  <a:lnTo>
                    <a:pt x="487" y="51764"/>
                  </a:lnTo>
                  <a:lnTo>
                    <a:pt x="487" y="517"/>
                  </a:lnTo>
                  <a:close/>
                  <a:moveTo>
                    <a:pt x="0" y="1"/>
                  </a:moveTo>
                  <a:lnTo>
                    <a:pt x="0" y="52311"/>
                  </a:lnTo>
                  <a:lnTo>
                    <a:pt x="67783" y="52311"/>
                  </a:lnTo>
                  <a:lnTo>
                    <a:pt x="67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5320275" y="1064125"/>
              <a:ext cx="1316925" cy="990925"/>
            </a:xfrm>
            <a:custGeom>
              <a:avLst/>
              <a:gdLst/>
              <a:ahLst/>
              <a:cxnLst/>
              <a:rect l="l" t="t" r="r" b="b"/>
              <a:pathLst>
                <a:path w="52677" h="39637" extrusionOk="0">
                  <a:moveTo>
                    <a:pt x="0" y="1"/>
                  </a:moveTo>
                  <a:lnTo>
                    <a:pt x="0" y="39637"/>
                  </a:lnTo>
                  <a:lnTo>
                    <a:pt x="52676" y="39637"/>
                  </a:lnTo>
                  <a:lnTo>
                    <a:pt x="52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5317225" y="1061100"/>
              <a:ext cx="1323000" cy="997750"/>
            </a:xfrm>
            <a:custGeom>
              <a:avLst/>
              <a:gdLst/>
              <a:ahLst/>
              <a:cxnLst/>
              <a:rect l="l" t="t" r="r" b="b"/>
              <a:pathLst>
                <a:path w="52920" h="39910" extrusionOk="0">
                  <a:moveTo>
                    <a:pt x="1" y="0"/>
                  </a:moveTo>
                  <a:lnTo>
                    <a:pt x="1" y="122"/>
                  </a:lnTo>
                  <a:lnTo>
                    <a:pt x="1" y="39758"/>
                  </a:lnTo>
                  <a:lnTo>
                    <a:pt x="1" y="39910"/>
                  </a:lnTo>
                  <a:lnTo>
                    <a:pt x="122" y="39910"/>
                  </a:lnTo>
                  <a:lnTo>
                    <a:pt x="52798" y="39849"/>
                  </a:lnTo>
                  <a:lnTo>
                    <a:pt x="52920" y="39849"/>
                  </a:lnTo>
                  <a:lnTo>
                    <a:pt x="52920" y="39727"/>
                  </a:lnTo>
                  <a:cubicBezTo>
                    <a:pt x="52889" y="27721"/>
                    <a:pt x="52859" y="17812"/>
                    <a:pt x="52859" y="10882"/>
                  </a:cubicBezTo>
                  <a:cubicBezTo>
                    <a:pt x="52798" y="7478"/>
                    <a:pt x="52798" y="4772"/>
                    <a:pt x="52798" y="2918"/>
                  </a:cubicBezTo>
                  <a:lnTo>
                    <a:pt x="52798" y="2949"/>
                  </a:lnTo>
                  <a:cubicBezTo>
                    <a:pt x="52798" y="4803"/>
                    <a:pt x="52768" y="7508"/>
                    <a:pt x="52768" y="10973"/>
                  </a:cubicBezTo>
                  <a:cubicBezTo>
                    <a:pt x="52738" y="17850"/>
                    <a:pt x="52737" y="27715"/>
                    <a:pt x="52707" y="39636"/>
                  </a:cubicBezTo>
                  <a:lnTo>
                    <a:pt x="52707" y="39636"/>
                  </a:lnTo>
                  <a:lnTo>
                    <a:pt x="214" y="39606"/>
                  </a:lnTo>
                  <a:lnTo>
                    <a:pt x="214" y="39606"/>
                  </a:lnTo>
                  <a:lnTo>
                    <a:pt x="214" y="243"/>
                  </a:lnTo>
                  <a:lnTo>
                    <a:pt x="214" y="243"/>
                  </a:lnTo>
                  <a:lnTo>
                    <a:pt x="38117" y="183"/>
                  </a:lnTo>
                  <a:lnTo>
                    <a:pt x="48938" y="122"/>
                  </a:lnTo>
                  <a:lnTo>
                    <a:pt x="48999" y="122"/>
                  </a:lnTo>
                  <a:lnTo>
                    <a:pt x="38208" y="9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5137150" y="928875"/>
              <a:ext cx="183150" cy="135275"/>
            </a:xfrm>
            <a:custGeom>
              <a:avLst/>
              <a:gdLst/>
              <a:ahLst/>
              <a:cxnLst/>
              <a:rect l="l" t="t" r="r" b="b"/>
              <a:pathLst>
                <a:path w="7326" h="5411" extrusionOk="0">
                  <a:moveTo>
                    <a:pt x="0" y="1"/>
                  </a:moveTo>
                  <a:lnTo>
                    <a:pt x="0" y="1"/>
                  </a:lnTo>
                  <a:cubicBezTo>
                    <a:pt x="365" y="335"/>
                    <a:pt x="699" y="639"/>
                    <a:pt x="1034" y="852"/>
                  </a:cubicBezTo>
                  <a:lnTo>
                    <a:pt x="3617" y="2767"/>
                  </a:lnTo>
                  <a:lnTo>
                    <a:pt x="6201" y="4651"/>
                  </a:lnTo>
                  <a:cubicBezTo>
                    <a:pt x="6566" y="4955"/>
                    <a:pt x="6930" y="5198"/>
                    <a:pt x="7325" y="5411"/>
                  </a:cubicBezTo>
                  <a:cubicBezTo>
                    <a:pt x="6991" y="5077"/>
                    <a:pt x="6657" y="4773"/>
                    <a:pt x="6322" y="4499"/>
                  </a:cubicBezTo>
                  <a:cubicBezTo>
                    <a:pt x="5684" y="3982"/>
                    <a:pt x="4803" y="3283"/>
                    <a:pt x="3769" y="2523"/>
                  </a:cubicBezTo>
                  <a:cubicBezTo>
                    <a:pt x="2766" y="1763"/>
                    <a:pt x="1824" y="1125"/>
                    <a:pt x="1155" y="669"/>
                  </a:cubicBezTo>
                  <a:cubicBezTo>
                    <a:pt x="821" y="396"/>
                    <a:pt x="426" y="18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6636400" y="931150"/>
              <a:ext cx="184675" cy="133125"/>
            </a:xfrm>
            <a:custGeom>
              <a:avLst/>
              <a:gdLst/>
              <a:ahLst/>
              <a:cxnLst/>
              <a:rect l="l" t="t" r="r" b="b"/>
              <a:pathLst>
                <a:path w="7387" h="5325" extrusionOk="0">
                  <a:moveTo>
                    <a:pt x="7324" y="0"/>
                  </a:moveTo>
                  <a:cubicBezTo>
                    <a:pt x="7250" y="0"/>
                    <a:pt x="5597" y="1085"/>
                    <a:pt x="3618" y="2554"/>
                  </a:cubicBezTo>
                  <a:cubicBezTo>
                    <a:pt x="1612" y="4043"/>
                    <a:pt x="1" y="5259"/>
                    <a:pt x="31" y="5320"/>
                  </a:cubicBezTo>
                  <a:cubicBezTo>
                    <a:pt x="33" y="5323"/>
                    <a:pt x="38" y="5325"/>
                    <a:pt x="45" y="5325"/>
                  </a:cubicBezTo>
                  <a:cubicBezTo>
                    <a:pt x="217" y="5325"/>
                    <a:pt x="1838" y="4202"/>
                    <a:pt x="3770" y="2797"/>
                  </a:cubicBezTo>
                  <a:cubicBezTo>
                    <a:pt x="5776" y="1308"/>
                    <a:pt x="7387" y="92"/>
                    <a:pt x="7326" y="1"/>
                  </a:cubicBezTo>
                  <a:cubicBezTo>
                    <a:pt x="7326" y="0"/>
                    <a:pt x="7325" y="0"/>
                    <a:pt x="7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6629575" y="2055775"/>
              <a:ext cx="191500" cy="170275"/>
            </a:xfrm>
            <a:custGeom>
              <a:avLst/>
              <a:gdLst/>
              <a:ahLst/>
              <a:cxnLst/>
              <a:rect l="l" t="t" r="r" b="b"/>
              <a:pathLst>
                <a:path w="7660" h="6811" extrusionOk="0">
                  <a:moveTo>
                    <a:pt x="62" y="1"/>
                  </a:moveTo>
                  <a:cubicBezTo>
                    <a:pt x="62" y="1"/>
                    <a:pt x="61" y="1"/>
                    <a:pt x="61" y="1"/>
                  </a:cubicBezTo>
                  <a:cubicBezTo>
                    <a:pt x="0" y="62"/>
                    <a:pt x="1642" y="1643"/>
                    <a:pt x="3739" y="3497"/>
                  </a:cubicBezTo>
                  <a:cubicBezTo>
                    <a:pt x="5815" y="5332"/>
                    <a:pt x="7534" y="6810"/>
                    <a:pt x="7598" y="6810"/>
                  </a:cubicBezTo>
                  <a:cubicBezTo>
                    <a:pt x="7598" y="6810"/>
                    <a:pt x="7599" y="6810"/>
                    <a:pt x="7599" y="6810"/>
                  </a:cubicBezTo>
                  <a:cubicBezTo>
                    <a:pt x="7660" y="6779"/>
                    <a:pt x="6019" y="5168"/>
                    <a:pt x="3921" y="3314"/>
                  </a:cubicBezTo>
                  <a:cubicBezTo>
                    <a:pt x="1845" y="1479"/>
                    <a:pt x="126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5136375" y="2063375"/>
              <a:ext cx="181650" cy="162675"/>
            </a:xfrm>
            <a:custGeom>
              <a:avLst/>
              <a:gdLst/>
              <a:ahLst/>
              <a:cxnLst/>
              <a:rect l="l" t="t" r="r" b="b"/>
              <a:pathLst>
                <a:path w="7266" h="6507" extrusionOk="0">
                  <a:moveTo>
                    <a:pt x="7233" y="1"/>
                  </a:moveTo>
                  <a:cubicBezTo>
                    <a:pt x="7169" y="1"/>
                    <a:pt x="5512" y="1388"/>
                    <a:pt x="3557" y="3162"/>
                  </a:cubicBezTo>
                  <a:cubicBezTo>
                    <a:pt x="1551" y="4956"/>
                    <a:pt x="1" y="6475"/>
                    <a:pt x="31" y="6506"/>
                  </a:cubicBezTo>
                  <a:cubicBezTo>
                    <a:pt x="32" y="6506"/>
                    <a:pt x="33" y="6506"/>
                    <a:pt x="35" y="6506"/>
                  </a:cubicBezTo>
                  <a:cubicBezTo>
                    <a:pt x="157" y="6506"/>
                    <a:pt x="1785" y="5119"/>
                    <a:pt x="3739" y="3345"/>
                  </a:cubicBezTo>
                  <a:cubicBezTo>
                    <a:pt x="5715" y="1582"/>
                    <a:pt x="7265" y="62"/>
                    <a:pt x="7235" y="1"/>
                  </a:cubicBezTo>
                  <a:cubicBezTo>
                    <a:pt x="7235" y="1"/>
                    <a:pt x="7234" y="1"/>
                    <a:pt x="7233" y="1"/>
                  </a:cubicBezTo>
                  <a:close/>
                </a:path>
              </a:pathLst>
            </a:custGeom>
            <a:solidFill>
              <a:srgbClr val="F3F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5652350" y="1415950"/>
              <a:ext cx="316125" cy="405825"/>
            </a:xfrm>
            <a:custGeom>
              <a:avLst/>
              <a:gdLst/>
              <a:ahLst/>
              <a:cxnLst/>
              <a:rect l="l" t="t" r="r" b="b"/>
              <a:pathLst>
                <a:path w="12645" h="16233" extrusionOk="0">
                  <a:moveTo>
                    <a:pt x="7093" y="1"/>
                  </a:moveTo>
                  <a:cubicBezTo>
                    <a:pt x="7069" y="1"/>
                    <a:pt x="7046" y="1"/>
                    <a:pt x="7022" y="1"/>
                  </a:cubicBezTo>
                  <a:cubicBezTo>
                    <a:pt x="5988" y="1"/>
                    <a:pt x="4894" y="609"/>
                    <a:pt x="4073" y="1126"/>
                  </a:cubicBezTo>
                  <a:cubicBezTo>
                    <a:pt x="0" y="3922"/>
                    <a:pt x="1520" y="10032"/>
                    <a:pt x="4073" y="13162"/>
                  </a:cubicBezTo>
                  <a:cubicBezTo>
                    <a:pt x="4894" y="14165"/>
                    <a:pt x="5928" y="15047"/>
                    <a:pt x="7022" y="15685"/>
                  </a:cubicBezTo>
                  <a:cubicBezTo>
                    <a:pt x="7636" y="16032"/>
                    <a:pt x="8437" y="16233"/>
                    <a:pt x="9223" y="16233"/>
                  </a:cubicBezTo>
                  <a:cubicBezTo>
                    <a:pt x="10226" y="16233"/>
                    <a:pt x="11205" y="15905"/>
                    <a:pt x="11733" y="15138"/>
                  </a:cubicBezTo>
                  <a:cubicBezTo>
                    <a:pt x="12493" y="14074"/>
                    <a:pt x="12645" y="12676"/>
                    <a:pt x="12128" y="11460"/>
                  </a:cubicBezTo>
                  <a:cubicBezTo>
                    <a:pt x="11551" y="10214"/>
                    <a:pt x="11125" y="8816"/>
                    <a:pt x="10943" y="7357"/>
                  </a:cubicBezTo>
                  <a:cubicBezTo>
                    <a:pt x="10852" y="6840"/>
                    <a:pt x="10852" y="6263"/>
                    <a:pt x="10912" y="5685"/>
                  </a:cubicBezTo>
                  <a:cubicBezTo>
                    <a:pt x="10943" y="5047"/>
                    <a:pt x="10912" y="4378"/>
                    <a:pt x="10912" y="3709"/>
                  </a:cubicBezTo>
                  <a:cubicBezTo>
                    <a:pt x="10852" y="1423"/>
                    <a:pt x="9334" y="1"/>
                    <a:pt x="7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5846875" y="1297025"/>
              <a:ext cx="110225" cy="117850"/>
            </a:xfrm>
            <a:custGeom>
              <a:avLst/>
              <a:gdLst/>
              <a:ahLst/>
              <a:cxnLst/>
              <a:rect l="l" t="t" r="r" b="b"/>
              <a:pathLst>
                <a:path w="4409" h="4714" extrusionOk="0">
                  <a:moveTo>
                    <a:pt x="2476" y="0"/>
                  </a:moveTo>
                  <a:cubicBezTo>
                    <a:pt x="1621" y="0"/>
                    <a:pt x="785" y="727"/>
                    <a:pt x="426" y="1779"/>
                  </a:cubicBezTo>
                  <a:cubicBezTo>
                    <a:pt x="1" y="3056"/>
                    <a:pt x="487" y="4302"/>
                    <a:pt x="1490" y="4637"/>
                  </a:cubicBezTo>
                  <a:cubicBezTo>
                    <a:pt x="1646" y="4689"/>
                    <a:pt x="1805" y="4713"/>
                    <a:pt x="1963" y="4713"/>
                  </a:cubicBezTo>
                  <a:cubicBezTo>
                    <a:pt x="2818" y="4713"/>
                    <a:pt x="3654" y="3986"/>
                    <a:pt x="4013" y="2934"/>
                  </a:cubicBezTo>
                  <a:cubicBezTo>
                    <a:pt x="4408" y="1688"/>
                    <a:pt x="3922" y="412"/>
                    <a:pt x="2949" y="77"/>
                  </a:cubicBezTo>
                  <a:cubicBezTo>
                    <a:pt x="2793" y="25"/>
                    <a:pt x="2634" y="0"/>
                    <a:pt x="2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5765575" y="1321750"/>
              <a:ext cx="66125" cy="84350"/>
            </a:xfrm>
            <a:custGeom>
              <a:avLst/>
              <a:gdLst/>
              <a:ahLst/>
              <a:cxnLst/>
              <a:rect l="l" t="t" r="r" b="b"/>
              <a:pathLst>
                <a:path w="2645" h="3374" extrusionOk="0">
                  <a:moveTo>
                    <a:pt x="1338" y="0"/>
                  </a:moveTo>
                  <a:cubicBezTo>
                    <a:pt x="608" y="0"/>
                    <a:pt x="0" y="730"/>
                    <a:pt x="0" y="1672"/>
                  </a:cubicBezTo>
                  <a:cubicBezTo>
                    <a:pt x="0" y="2614"/>
                    <a:pt x="578" y="3374"/>
                    <a:pt x="1277" y="3374"/>
                  </a:cubicBezTo>
                  <a:cubicBezTo>
                    <a:pt x="2006" y="3374"/>
                    <a:pt x="2614" y="2614"/>
                    <a:pt x="2614" y="1702"/>
                  </a:cubicBezTo>
                  <a:cubicBezTo>
                    <a:pt x="2645" y="790"/>
                    <a:pt x="2037" y="0"/>
                    <a:pt x="1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5688050" y="1359750"/>
              <a:ext cx="71475" cy="71525"/>
            </a:xfrm>
            <a:custGeom>
              <a:avLst/>
              <a:gdLst/>
              <a:ahLst/>
              <a:cxnLst/>
              <a:rect l="l" t="t" r="r" b="b"/>
              <a:pathLst>
                <a:path w="2859" h="2861" extrusionOk="0">
                  <a:moveTo>
                    <a:pt x="1204" y="0"/>
                  </a:moveTo>
                  <a:cubicBezTo>
                    <a:pt x="1054" y="0"/>
                    <a:pt x="905" y="29"/>
                    <a:pt x="761" y="91"/>
                  </a:cubicBezTo>
                  <a:cubicBezTo>
                    <a:pt x="153" y="334"/>
                    <a:pt x="1" y="1185"/>
                    <a:pt x="366" y="1945"/>
                  </a:cubicBezTo>
                  <a:cubicBezTo>
                    <a:pt x="622" y="2528"/>
                    <a:pt x="1129" y="2860"/>
                    <a:pt x="1625" y="2860"/>
                  </a:cubicBezTo>
                  <a:cubicBezTo>
                    <a:pt x="1776" y="2860"/>
                    <a:pt x="1926" y="2830"/>
                    <a:pt x="2068" y="2766"/>
                  </a:cubicBezTo>
                  <a:cubicBezTo>
                    <a:pt x="2676" y="2523"/>
                    <a:pt x="2858" y="1672"/>
                    <a:pt x="2493" y="912"/>
                  </a:cubicBezTo>
                  <a:cubicBezTo>
                    <a:pt x="2234" y="346"/>
                    <a:pt x="1720" y="0"/>
                    <a:pt x="1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5637150" y="1422700"/>
              <a:ext cx="75250" cy="60250"/>
            </a:xfrm>
            <a:custGeom>
              <a:avLst/>
              <a:gdLst/>
              <a:ahLst/>
              <a:cxnLst/>
              <a:rect l="l" t="t" r="r" b="b"/>
              <a:pathLst>
                <a:path w="3010" h="2410" extrusionOk="0">
                  <a:moveTo>
                    <a:pt x="1201" y="1"/>
                  </a:moveTo>
                  <a:cubicBezTo>
                    <a:pt x="876" y="1"/>
                    <a:pt x="581" y="122"/>
                    <a:pt x="396" y="369"/>
                  </a:cubicBezTo>
                  <a:cubicBezTo>
                    <a:pt x="0" y="856"/>
                    <a:pt x="183" y="1616"/>
                    <a:pt x="852" y="2072"/>
                  </a:cubicBezTo>
                  <a:cubicBezTo>
                    <a:pt x="1166" y="2296"/>
                    <a:pt x="1509" y="2410"/>
                    <a:pt x="1820" y="2410"/>
                  </a:cubicBezTo>
                  <a:cubicBezTo>
                    <a:pt x="2142" y="2410"/>
                    <a:pt x="2429" y="2288"/>
                    <a:pt x="2615" y="2041"/>
                  </a:cubicBezTo>
                  <a:cubicBezTo>
                    <a:pt x="3010" y="1555"/>
                    <a:pt x="2766" y="795"/>
                    <a:pt x="2159" y="339"/>
                  </a:cubicBezTo>
                  <a:cubicBezTo>
                    <a:pt x="1860" y="115"/>
                    <a:pt x="1516" y="1"/>
                    <a:pt x="1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5624225" y="1493175"/>
              <a:ext cx="65375" cy="48850"/>
            </a:xfrm>
            <a:custGeom>
              <a:avLst/>
              <a:gdLst/>
              <a:ahLst/>
              <a:cxnLst/>
              <a:rect l="l" t="t" r="r" b="b"/>
              <a:pathLst>
                <a:path w="2615" h="1954" extrusionOk="0">
                  <a:moveTo>
                    <a:pt x="1139" y="0"/>
                  </a:moveTo>
                  <a:cubicBezTo>
                    <a:pt x="671" y="0"/>
                    <a:pt x="269" y="248"/>
                    <a:pt x="153" y="620"/>
                  </a:cubicBezTo>
                  <a:cubicBezTo>
                    <a:pt x="1" y="1137"/>
                    <a:pt x="365" y="1684"/>
                    <a:pt x="1004" y="1897"/>
                  </a:cubicBezTo>
                  <a:cubicBezTo>
                    <a:pt x="1146" y="1936"/>
                    <a:pt x="1286" y="1954"/>
                    <a:pt x="1421" y="1954"/>
                  </a:cubicBezTo>
                  <a:cubicBezTo>
                    <a:pt x="1921" y="1954"/>
                    <a:pt x="2343" y="1703"/>
                    <a:pt x="2463" y="1319"/>
                  </a:cubicBezTo>
                  <a:cubicBezTo>
                    <a:pt x="2615" y="833"/>
                    <a:pt x="2220" y="256"/>
                    <a:pt x="1581" y="73"/>
                  </a:cubicBezTo>
                  <a:cubicBezTo>
                    <a:pt x="1432" y="23"/>
                    <a:pt x="128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6048250" y="1415950"/>
              <a:ext cx="316900" cy="405825"/>
            </a:xfrm>
            <a:custGeom>
              <a:avLst/>
              <a:gdLst/>
              <a:ahLst/>
              <a:cxnLst/>
              <a:rect l="l" t="t" r="r" b="b"/>
              <a:pathLst>
                <a:path w="12676" h="16233" extrusionOk="0">
                  <a:moveTo>
                    <a:pt x="5553" y="1"/>
                  </a:moveTo>
                  <a:cubicBezTo>
                    <a:pt x="3312" y="1"/>
                    <a:pt x="1794" y="1423"/>
                    <a:pt x="1764" y="3709"/>
                  </a:cubicBezTo>
                  <a:cubicBezTo>
                    <a:pt x="1764" y="4378"/>
                    <a:pt x="1733" y="5047"/>
                    <a:pt x="1764" y="5685"/>
                  </a:cubicBezTo>
                  <a:cubicBezTo>
                    <a:pt x="1794" y="6263"/>
                    <a:pt x="1794" y="6840"/>
                    <a:pt x="1733" y="7357"/>
                  </a:cubicBezTo>
                  <a:cubicBezTo>
                    <a:pt x="1520" y="8816"/>
                    <a:pt x="1156" y="10184"/>
                    <a:pt x="548" y="11460"/>
                  </a:cubicBezTo>
                  <a:cubicBezTo>
                    <a:pt x="1" y="12676"/>
                    <a:pt x="153" y="14074"/>
                    <a:pt x="912" y="15138"/>
                  </a:cubicBezTo>
                  <a:cubicBezTo>
                    <a:pt x="1458" y="15905"/>
                    <a:pt x="2434" y="16233"/>
                    <a:pt x="3433" y="16233"/>
                  </a:cubicBezTo>
                  <a:cubicBezTo>
                    <a:pt x="4214" y="16233"/>
                    <a:pt x="5010" y="16032"/>
                    <a:pt x="5624" y="15685"/>
                  </a:cubicBezTo>
                  <a:cubicBezTo>
                    <a:pt x="6748" y="15047"/>
                    <a:pt x="7751" y="14165"/>
                    <a:pt x="8603" y="13162"/>
                  </a:cubicBezTo>
                  <a:cubicBezTo>
                    <a:pt x="11156" y="10032"/>
                    <a:pt x="12676" y="3922"/>
                    <a:pt x="8603" y="1126"/>
                  </a:cubicBezTo>
                  <a:cubicBezTo>
                    <a:pt x="7751" y="609"/>
                    <a:pt x="6657" y="1"/>
                    <a:pt x="5624" y="1"/>
                  </a:cubicBezTo>
                  <a:cubicBezTo>
                    <a:pt x="5600" y="1"/>
                    <a:pt x="5576" y="1"/>
                    <a:pt x="5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6061175" y="1297025"/>
              <a:ext cx="108675" cy="117850"/>
            </a:xfrm>
            <a:custGeom>
              <a:avLst/>
              <a:gdLst/>
              <a:ahLst/>
              <a:cxnLst/>
              <a:rect l="l" t="t" r="r" b="b"/>
              <a:pathLst>
                <a:path w="4347" h="4714" extrusionOk="0">
                  <a:moveTo>
                    <a:pt x="1902" y="0"/>
                  </a:moveTo>
                  <a:cubicBezTo>
                    <a:pt x="1744" y="0"/>
                    <a:pt x="1585" y="25"/>
                    <a:pt x="1429" y="77"/>
                  </a:cubicBezTo>
                  <a:cubicBezTo>
                    <a:pt x="426" y="412"/>
                    <a:pt x="0" y="1688"/>
                    <a:pt x="365" y="2934"/>
                  </a:cubicBezTo>
                  <a:cubicBezTo>
                    <a:pt x="724" y="3986"/>
                    <a:pt x="1560" y="4713"/>
                    <a:pt x="2415" y="4713"/>
                  </a:cubicBezTo>
                  <a:cubicBezTo>
                    <a:pt x="2573" y="4713"/>
                    <a:pt x="2732" y="4689"/>
                    <a:pt x="2888" y="4637"/>
                  </a:cubicBezTo>
                  <a:cubicBezTo>
                    <a:pt x="3861" y="4302"/>
                    <a:pt x="4347" y="3056"/>
                    <a:pt x="3952" y="1779"/>
                  </a:cubicBezTo>
                  <a:cubicBezTo>
                    <a:pt x="3593" y="727"/>
                    <a:pt x="2757" y="0"/>
                    <a:pt x="1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6186550" y="1321750"/>
              <a:ext cx="66125" cy="84350"/>
            </a:xfrm>
            <a:custGeom>
              <a:avLst/>
              <a:gdLst/>
              <a:ahLst/>
              <a:cxnLst/>
              <a:rect l="l" t="t" r="r" b="b"/>
              <a:pathLst>
                <a:path w="2645" h="3374" extrusionOk="0">
                  <a:moveTo>
                    <a:pt x="1308" y="0"/>
                  </a:moveTo>
                  <a:cubicBezTo>
                    <a:pt x="578" y="0"/>
                    <a:pt x="1" y="790"/>
                    <a:pt x="31" y="1702"/>
                  </a:cubicBezTo>
                  <a:cubicBezTo>
                    <a:pt x="31" y="2614"/>
                    <a:pt x="639" y="3374"/>
                    <a:pt x="1338" y="3374"/>
                  </a:cubicBezTo>
                  <a:cubicBezTo>
                    <a:pt x="2067" y="3374"/>
                    <a:pt x="2645" y="2614"/>
                    <a:pt x="2645" y="1672"/>
                  </a:cubicBezTo>
                  <a:cubicBezTo>
                    <a:pt x="2645" y="730"/>
                    <a:pt x="2037" y="0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6257975" y="1359750"/>
              <a:ext cx="71450" cy="71525"/>
            </a:xfrm>
            <a:custGeom>
              <a:avLst/>
              <a:gdLst/>
              <a:ahLst/>
              <a:cxnLst/>
              <a:rect l="l" t="t" r="r" b="b"/>
              <a:pathLst>
                <a:path w="2858" h="2861" extrusionOk="0">
                  <a:moveTo>
                    <a:pt x="1671" y="0"/>
                  </a:moveTo>
                  <a:cubicBezTo>
                    <a:pt x="1170" y="0"/>
                    <a:pt x="655" y="346"/>
                    <a:pt x="396" y="912"/>
                  </a:cubicBezTo>
                  <a:cubicBezTo>
                    <a:pt x="1" y="1672"/>
                    <a:pt x="214" y="2523"/>
                    <a:pt x="821" y="2766"/>
                  </a:cubicBezTo>
                  <a:cubicBezTo>
                    <a:pt x="963" y="2830"/>
                    <a:pt x="1113" y="2860"/>
                    <a:pt x="1264" y="2860"/>
                  </a:cubicBezTo>
                  <a:cubicBezTo>
                    <a:pt x="1761" y="2860"/>
                    <a:pt x="2267" y="2528"/>
                    <a:pt x="2524" y="1945"/>
                  </a:cubicBezTo>
                  <a:cubicBezTo>
                    <a:pt x="2858" y="1185"/>
                    <a:pt x="2706" y="334"/>
                    <a:pt x="2098" y="91"/>
                  </a:cubicBezTo>
                  <a:cubicBezTo>
                    <a:pt x="1961" y="29"/>
                    <a:pt x="1817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6305850" y="1422700"/>
              <a:ext cx="75250" cy="60250"/>
            </a:xfrm>
            <a:custGeom>
              <a:avLst/>
              <a:gdLst/>
              <a:ahLst/>
              <a:cxnLst/>
              <a:rect l="l" t="t" r="r" b="b"/>
              <a:pathLst>
                <a:path w="3010" h="2410" extrusionOk="0">
                  <a:moveTo>
                    <a:pt x="1809" y="1"/>
                  </a:moveTo>
                  <a:cubicBezTo>
                    <a:pt x="1494" y="1"/>
                    <a:pt x="1151" y="115"/>
                    <a:pt x="852" y="339"/>
                  </a:cubicBezTo>
                  <a:cubicBezTo>
                    <a:pt x="244" y="795"/>
                    <a:pt x="1" y="1555"/>
                    <a:pt x="365" y="2041"/>
                  </a:cubicBezTo>
                  <a:cubicBezTo>
                    <a:pt x="566" y="2288"/>
                    <a:pt x="869" y="2410"/>
                    <a:pt x="1198" y="2410"/>
                  </a:cubicBezTo>
                  <a:cubicBezTo>
                    <a:pt x="1517" y="2410"/>
                    <a:pt x="1860" y="2296"/>
                    <a:pt x="2159" y="2072"/>
                  </a:cubicBezTo>
                  <a:cubicBezTo>
                    <a:pt x="2767" y="1616"/>
                    <a:pt x="3010" y="856"/>
                    <a:pt x="2615" y="369"/>
                  </a:cubicBezTo>
                  <a:cubicBezTo>
                    <a:pt x="2429" y="122"/>
                    <a:pt x="2134" y="1"/>
                    <a:pt x="1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6328650" y="1493175"/>
              <a:ext cx="65375" cy="48850"/>
            </a:xfrm>
            <a:custGeom>
              <a:avLst/>
              <a:gdLst/>
              <a:ahLst/>
              <a:cxnLst/>
              <a:rect l="l" t="t" r="r" b="b"/>
              <a:pathLst>
                <a:path w="2615" h="1954" extrusionOk="0">
                  <a:moveTo>
                    <a:pt x="1476" y="0"/>
                  </a:moveTo>
                  <a:cubicBezTo>
                    <a:pt x="1333" y="0"/>
                    <a:pt x="1183" y="23"/>
                    <a:pt x="1034" y="73"/>
                  </a:cubicBezTo>
                  <a:cubicBezTo>
                    <a:pt x="365" y="256"/>
                    <a:pt x="1" y="833"/>
                    <a:pt x="153" y="1319"/>
                  </a:cubicBezTo>
                  <a:cubicBezTo>
                    <a:pt x="272" y="1703"/>
                    <a:pt x="694" y="1954"/>
                    <a:pt x="1195" y="1954"/>
                  </a:cubicBezTo>
                  <a:cubicBezTo>
                    <a:pt x="1329" y="1954"/>
                    <a:pt x="1470" y="1936"/>
                    <a:pt x="1612" y="1897"/>
                  </a:cubicBezTo>
                  <a:cubicBezTo>
                    <a:pt x="2250" y="1684"/>
                    <a:pt x="2615" y="1137"/>
                    <a:pt x="2463" y="620"/>
                  </a:cubicBezTo>
                  <a:cubicBezTo>
                    <a:pt x="2346" y="248"/>
                    <a:pt x="1945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657575" y="4235925"/>
              <a:ext cx="6285100" cy="6100"/>
            </a:xfrm>
            <a:custGeom>
              <a:avLst/>
              <a:gdLst/>
              <a:ahLst/>
              <a:cxnLst/>
              <a:rect l="l" t="t" r="r" b="b"/>
              <a:pathLst>
                <a:path w="251404" h="244" extrusionOk="0">
                  <a:moveTo>
                    <a:pt x="125687" y="0"/>
                  </a:moveTo>
                  <a:cubicBezTo>
                    <a:pt x="56293" y="0"/>
                    <a:pt x="0" y="30"/>
                    <a:pt x="0" y="122"/>
                  </a:cubicBezTo>
                  <a:cubicBezTo>
                    <a:pt x="0" y="182"/>
                    <a:pt x="56293" y="243"/>
                    <a:pt x="125687" y="243"/>
                  </a:cubicBezTo>
                  <a:cubicBezTo>
                    <a:pt x="195110" y="243"/>
                    <a:pt x="251403" y="152"/>
                    <a:pt x="251403" y="122"/>
                  </a:cubicBezTo>
                  <a:cubicBezTo>
                    <a:pt x="251403" y="30"/>
                    <a:pt x="195110" y="0"/>
                    <a:pt x="125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3956275" y="2615900"/>
              <a:ext cx="2671800" cy="1623075"/>
            </a:xfrm>
            <a:custGeom>
              <a:avLst/>
              <a:gdLst/>
              <a:ahLst/>
              <a:cxnLst/>
              <a:rect l="l" t="t" r="r" b="b"/>
              <a:pathLst>
                <a:path w="106872" h="64923" extrusionOk="0">
                  <a:moveTo>
                    <a:pt x="52611" y="1"/>
                  </a:moveTo>
                  <a:cubicBezTo>
                    <a:pt x="39153" y="1"/>
                    <a:pt x="11794" y="1183"/>
                    <a:pt x="11794" y="1183"/>
                  </a:cubicBezTo>
                  <a:lnTo>
                    <a:pt x="1064" y="22946"/>
                  </a:lnTo>
                  <a:cubicBezTo>
                    <a:pt x="1064" y="23311"/>
                    <a:pt x="0" y="64923"/>
                    <a:pt x="0" y="64923"/>
                  </a:cubicBezTo>
                  <a:lnTo>
                    <a:pt x="103650" y="64923"/>
                  </a:lnTo>
                  <a:lnTo>
                    <a:pt x="105352" y="61123"/>
                  </a:lnTo>
                  <a:cubicBezTo>
                    <a:pt x="106720" y="56837"/>
                    <a:pt x="106871" y="51883"/>
                    <a:pt x="104318" y="48084"/>
                  </a:cubicBezTo>
                  <a:cubicBezTo>
                    <a:pt x="101826" y="44284"/>
                    <a:pt x="80093" y="13250"/>
                    <a:pt x="76810" y="9481"/>
                  </a:cubicBezTo>
                  <a:cubicBezTo>
                    <a:pt x="76445" y="9056"/>
                    <a:pt x="76081" y="8660"/>
                    <a:pt x="75746" y="8265"/>
                  </a:cubicBezTo>
                  <a:cubicBezTo>
                    <a:pt x="72494" y="4618"/>
                    <a:pt x="68117" y="2034"/>
                    <a:pt x="63314" y="940"/>
                  </a:cubicBezTo>
                  <a:cubicBezTo>
                    <a:pt x="61886" y="575"/>
                    <a:pt x="60396" y="332"/>
                    <a:pt x="58877" y="180"/>
                  </a:cubicBezTo>
                  <a:cubicBezTo>
                    <a:pt x="57661" y="53"/>
                    <a:pt x="55444" y="1"/>
                    <a:pt x="52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3217650" y="2644625"/>
              <a:ext cx="1033475" cy="1594350"/>
            </a:xfrm>
            <a:custGeom>
              <a:avLst/>
              <a:gdLst/>
              <a:ahLst/>
              <a:cxnLst/>
              <a:rect l="l" t="t" r="r" b="b"/>
              <a:pathLst>
                <a:path w="41339" h="63774" extrusionOk="0">
                  <a:moveTo>
                    <a:pt x="40694" y="1"/>
                  </a:moveTo>
                  <a:cubicBezTo>
                    <a:pt x="38515" y="1"/>
                    <a:pt x="31585" y="1112"/>
                    <a:pt x="27114" y="7846"/>
                  </a:cubicBezTo>
                  <a:cubicBezTo>
                    <a:pt x="24864" y="11250"/>
                    <a:pt x="5867" y="39032"/>
                    <a:pt x="5624" y="39427"/>
                  </a:cubicBezTo>
                  <a:cubicBezTo>
                    <a:pt x="5411" y="39792"/>
                    <a:pt x="1" y="51159"/>
                    <a:pt x="2037" y="56783"/>
                  </a:cubicBezTo>
                  <a:cubicBezTo>
                    <a:pt x="4043" y="62406"/>
                    <a:pt x="5411" y="63774"/>
                    <a:pt x="5411" y="63774"/>
                  </a:cubicBezTo>
                  <a:lnTo>
                    <a:pt x="28390" y="62284"/>
                  </a:lnTo>
                  <a:lnTo>
                    <a:pt x="41339" y="65"/>
                  </a:lnTo>
                  <a:cubicBezTo>
                    <a:pt x="41257" y="28"/>
                    <a:pt x="41033" y="1"/>
                    <a:pt x="40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4063400" y="2923575"/>
              <a:ext cx="34225" cy="1308575"/>
            </a:xfrm>
            <a:custGeom>
              <a:avLst/>
              <a:gdLst/>
              <a:ahLst/>
              <a:cxnLst/>
              <a:rect l="l" t="t" r="r" b="b"/>
              <a:pathLst>
                <a:path w="1369" h="52343" extrusionOk="0">
                  <a:moveTo>
                    <a:pt x="1278" y="1"/>
                  </a:moveTo>
                  <a:cubicBezTo>
                    <a:pt x="1278" y="31"/>
                    <a:pt x="1247" y="62"/>
                    <a:pt x="1217" y="123"/>
                  </a:cubicBezTo>
                  <a:lnTo>
                    <a:pt x="1217" y="518"/>
                  </a:lnTo>
                  <a:lnTo>
                    <a:pt x="1217" y="2037"/>
                  </a:lnTo>
                  <a:cubicBezTo>
                    <a:pt x="1217" y="3375"/>
                    <a:pt x="1217" y="5259"/>
                    <a:pt x="1186" y="7661"/>
                  </a:cubicBezTo>
                  <a:cubicBezTo>
                    <a:pt x="1126" y="12402"/>
                    <a:pt x="974" y="18998"/>
                    <a:pt x="791" y="26232"/>
                  </a:cubicBezTo>
                  <a:cubicBezTo>
                    <a:pt x="609" y="33497"/>
                    <a:pt x="366" y="40062"/>
                    <a:pt x="214" y="44804"/>
                  </a:cubicBezTo>
                  <a:cubicBezTo>
                    <a:pt x="153" y="47175"/>
                    <a:pt x="62" y="49120"/>
                    <a:pt x="31" y="50427"/>
                  </a:cubicBezTo>
                  <a:cubicBezTo>
                    <a:pt x="31" y="51096"/>
                    <a:pt x="1" y="51582"/>
                    <a:pt x="1" y="51947"/>
                  </a:cubicBezTo>
                  <a:lnTo>
                    <a:pt x="1" y="52342"/>
                  </a:lnTo>
                  <a:cubicBezTo>
                    <a:pt x="31" y="52251"/>
                    <a:pt x="31" y="52099"/>
                    <a:pt x="31" y="51947"/>
                  </a:cubicBezTo>
                  <a:lnTo>
                    <a:pt x="123" y="50427"/>
                  </a:lnTo>
                  <a:cubicBezTo>
                    <a:pt x="183" y="49120"/>
                    <a:pt x="275" y="47175"/>
                    <a:pt x="366" y="44804"/>
                  </a:cubicBezTo>
                  <a:cubicBezTo>
                    <a:pt x="578" y="40062"/>
                    <a:pt x="822" y="33497"/>
                    <a:pt x="1034" y="26232"/>
                  </a:cubicBezTo>
                  <a:cubicBezTo>
                    <a:pt x="1217" y="18998"/>
                    <a:pt x="1369" y="12402"/>
                    <a:pt x="1369" y="7661"/>
                  </a:cubicBezTo>
                  <a:cubicBezTo>
                    <a:pt x="1369" y="5320"/>
                    <a:pt x="1369" y="3375"/>
                    <a:pt x="1338" y="2037"/>
                  </a:cubicBezTo>
                  <a:cubicBezTo>
                    <a:pt x="1278" y="1399"/>
                    <a:pt x="1278" y="882"/>
                    <a:pt x="1278" y="518"/>
                  </a:cubicBezTo>
                  <a:lnTo>
                    <a:pt x="1278" y="123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3993500" y="3167825"/>
              <a:ext cx="769800" cy="1070400"/>
            </a:xfrm>
            <a:custGeom>
              <a:avLst/>
              <a:gdLst/>
              <a:ahLst/>
              <a:cxnLst/>
              <a:rect l="l" t="t" r="r" b="b"/>
              <a:pathLst>
                <a:path w="30792" h="42816" extrusionOk="0">
                  <a:moveTo>
                    <a:pt x="25463" y="1"/>
                  </a:moveTo>
                  <a:cubicBezTo>
                    <a:pt x="25254" y="1"/>
                    <a:pt x="25045" y="7"/>
                    <a:pt x="24834" y="18"/>
                  </a:cubicBezTo>
                  <a:cubicBezTo>
                    <a:pt x="22129" y="18"/>
                    <a:pt x="19271" y="49"/>
                    <a:pt x="16992" y="1477"/>
                  </a:cubicBezTo>
                  <a:cubicBezTo>
                    <a:pt x="14499" y="3027"/>
                    <a:pt x="13162" y="6037"/>
                    <a:pt x="12524" y="8924"/>
                  </a:cubicBezTo>
                  <a:cubicBezTo>
                    <a:pt x="11186" y="14760"/>
                    <a:pt x="11885" y="20991"/>
                    <a:pt x="9727" y="26584"/>
                  </a:cubicBezTo>
                  <a:cubicBezTo>
                    <a:pt x="7964" y="31265"/>
                    <a:pt x="3466" y="39198"/>
                    <a:pt x="1" y="42815"/>
                  </a:cubicBezTo>
                  <a:cubicBezTo>
                    <a:pt x="6779" y="40384"/>
                    <a:pt x="13344" y="37344"/>
                    <a:pt x="19575" y="33727"/>
                  </a:cubicBezTo>
                  <a:cubicBezTo>
                    <a:pt x="21673" y="32511"/>
                    <a:pt x="23800" y="31143"/>
                    <a:pt x="24895" y="28985"/>
                  </a:cubicBezTo>
                  <a:cubicBezTo>
                    <a:pt x="26384" y="25976"/>
                    <a:pt x="25381" y="22389"/>
                    <a:pt x="25229" y="19046"/>
                  </a:cubicBezTo>
                  <a:cubicBezTo>
                    <a:pt x="25047" y="14791"/>
                    <a:pt x="26232" y="10596"/>
                    <a:pt x="28664" y="7040"/>
                  </a:cubicBezTo>
                  <a:cubicBezTo>
                    <a:pt x="29576" y="5733"/>
                    <a:pt x="30791" y="4152"/>
                    <a:pt x="30335" y="2541"/>
                  </a:cubicBezTo>
                  <a:cubicBezTo>
                    <a:pt x="30032" y="1477"/>
                    <a:pt x="29089" y="717"/>
                    <a:pt x="28056" y="353"/>
                  </a:cubicBezTo>
                  <a:cubicBezTo>
                    <a:pt x="27197" y="107"/>
                    <a:pt x="26338" y="1"/>
                    <a:pt x="25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5780775" y="3434225"/>
              <a:ext cx="401250" cy="807775"/>
            </a:xfrm>
            <a:custGeom>
              <a:avLst/>
              <a:gdLst/>
              <a:ahLst/>
              <a:cxnLst/>
              <a:rect l="l" t="t" r="r" b="b"/>
              <a:pathLst>
                <a:path w="16050" h="32311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35" y="1824"/>
                    <a:pt x="791" y="3648"/>
                    <a:pt x="1824" y="5138"/>
                  </a:cubicBezTo>
                  <a:cubicBezTo>
                    <a:pt x="2158" y="5624"/>
                    <a:pt x="2584" y="6110"/>
                    <a:pt x="2675" y="6718"/>
                  </a:cubicBezTo>
                  <a:cubicBezTo>
                    <a:pt x="2797" y="7539"/>
                    <a:pt x="2310" y="8238"/>
                    <a:pt x="1885" y="8967"/>
                  </a:cubicBezTo>
                  <a:cubicBezTo>
                    <a:pt x="61" y="12159"/>
                    <a:pt x="0" y="16080"/>
                    <a:pt x="1702" y="19302"/>
                  </a:cubicBezTo>
                  <a:cubicBezTo>
                    <a:pt x="2675" y="21126"/>
                    <a:pt x="4164" y="22645"/>
                    <a:pt x="5350" y="24378"/>
                  </a:cubicBezTo>
                  <a:cubicBezTo>
                    <a:pt x="6140" y="25563"/>
                    <a:pt x="6748" y="26810"/>
                    <a:pt x="7660" y="27934"/>
                  </a:cubicBezTo>
                  <a:cubicBezTo>
                    <a:pt x="9028" y="29545"/>
                    <a:pt x="10882" y="30670"/>
                    <a:pt x="12766" y="31734"/>
                  </a:cubicBezTo>
                  <a:cubicBezTo>
                    <a:pt x="13265" y="32005"/>
                    <a:pt x="13830" y="32311"/>
                    <a:pt x="14388" y="32311"/>
                  </a:cubicBezTo>
                  <a:cubicBezTo>
                    <a:pt x="14579" y="32311"/>
                    <a:pt x="14769" y="32275"/>
                    <a:pt x="14955" y="32190"/>
                  </a:cubicBezTo>
                  <a:cubicBezTo>
                    <a:pt x="15684" y="31825"/>
                    <a:pt x="15867" y="30913"/>
                    <a:pt x="15958" y="30153"/>
                  </a:cubicBezTo>
                  <a:cubicBezTo>
                    <a:pt x="16049" y="26901"/>
                    <a:pt x="15016" y="23709"/>
                    <a:pt x="13587" y="20791"/>
                  </a:cubicBezTo>
                  <a:cubicBezTo>
                    <a:pt x="12189" y="17873"/>
                    <a:pt x="10487" y="15077"/>
                    <a:pt x="9301" y="12037"/>
                  </a:cubicBezTo>
                  <a:cubicBezTo>
                    <a:pt x="8237" y="9302"/>
                    <a:pt x="7599" y="6384"/>
                    <a:pt x="6383" y="3679"/>
                  </a:cubicBezTo>
                  <a:cubicBezTo>
                    <a:pt x="5168" y="973"/>
                    <a:pt x="3283" y="973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5694900" y="3038325"/>
              <a:ext cx="33450" cy="1200650"/>
            </a:xfrm>
            <a:custGeom>
              <a:avLst/>
              <a:gdLst/>
              <a:ahLst/>
              <a:cxnLst/>
              <a:rect l="l" t="t" r="r" b="b"/>
              <a:pathLst>
                <a:path w="1338" h="48026" extrusionOk="0">
                  <a:moveTo>
                    <a:pt x="1308" y="1"/>
                  </a:moveTo>
                  <a:lnTo>
                    <a:pt x="1308" y="1"/>
                  </a:lnTo>
                  <a:cubicBezTo>
                    <a:pt x="1216" y="1"/>
                    <a:pt x="912" y="10761"/>
                    <a:pt x="578" y="24013"/>
                  </a:cubicBezTo>
                  <a:cubicBezTo>
                    <a:pt x="244" y="37266"/>
                    <a:pt x="1" y="48026"/>
                    <a:pt x="61" y="48026"/>
                  </a:cubicBezTo>
                  <a:cubicBezTo>
                    <a:pt x="92" y="48026"/>
                    <a:pt x="426" y="37266"/>
                    <a:pt x="760" y="24013"/>
                  </a:cubicBezTo>
                  <a:cubicBezTo>
                    <a:pt x="1125" y="10761"/>
                    <a:pt x="1338" y="1"/>
                    <a:pt x="1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3347600" y="3766375"/>
              <a:ext cx="481025" cy="196000"/>
            </a:xfrm>
            <a:custGeom>
              <a:avLst/>
              <a:gdLst/>
              <a:ahLst/>
              <a:cxnLst/>
              <a:rect l="l" t="t" r="r" b="b"/>
              <a:pathLst>
                <a:path w="19241" h="7840" extrusionOk="0">
                  <a:moveTo>
                    <a:pt x="15053" y="1"/>
                  </a:moveTo>
                  <a:cubicBezTo>
                    <a:pt x="14877" y="1"/>
                    <a:pt x="14702" y="28"/>
                    <a:pt x="14499" y="28"/>
                  </a:cubicBezTo>
                  <a:cubicBezTo>
                    <a:pt x="13830" y="28"/>
                    <a:pt x="13222" y="89"/>
                    <a:pt x="12614" y="180"/>
                  </a:cubicBezTo>
                  <a:cubicBezTo>
                    <a:pt x="9788" y="575"/>
                    <a:pt x="7082" y="1609"/>
                    <a:pt x="4712" y="3159"/>
                  </a:cubicBezTo>
                  <a:cubicBezTo>
                    <a:pt x="4225" y="3524"/>
                    <a:pt x="3739" y="3888"/>
                    <a:pt x="3253" y="4283"/>
                  </a:cubicBezTo>
                  <a:cubicBezTo>
                    <a:pt x="3009" y="4466"/>
                    <a:pt x="2797" y="4618"/>
                    <a:pt x="2584" y="4800"/>
                  </a:cubicBezTo>
                  <a:lnTo>
                    <a:pt x="2037" y="5347"/>
                  </a:lnTo>
                  <a:cubicBezTo>
                    <a:pt x="1733" y="5651"/>
                    <a:pt x="1429" y="5986"/>
                    <a:pt x="1125" y="6320"/>
                  </a:cubicBezTo>
                  <a:cubicBezTo>
                    <a:pt x="1003" y="6472"/>
                    <a:pt x="882" y="6624"/>
                    <a:pt x="791" y="6745"/>
                  </a:cubicBezTo>
                  <a:lnTo>
                    <a:pt x="517" y="7110"/>
                  </a:lnTo>
                  <a:lnTo>
                    <a:pt x="122" y="7657"/>
                  </a:lnTo>
                  <a:cubicBezTo>
                    <a:pt x="91" y="7718"/>
                    <a:pt x="61" y="7779"/>
                    <a:pt x="0" y="7840"/>
                  </a:cubicBezTo>
                  <a:cubicBezTo>
                    <a:pt x="61" y="7840"/>
                    <a:pt x="91" y="7809"/>
                    <a:pt x="122" y="7718"/>
                  </a:cubicBezTo>
                  <a:lnTo>
                    <a:pt x="547" y="7232"/>
                  </a:lnTo>
                  <a:lnTo>
                    <a:pt x="851" y="6897"/>
                  </a:lnTo>
                  <a:lnTo>
                    <a:pt x="1246" y="6502"/>
                  </a:lnTo>
                  <a:cubicBezTo>
                    <a:pt x="1490" y="6168"/>
                    <a:pt x="1794" y="5864"/>
                    <a:pt x="2128" y="5560"/>
                  </a:cubicBezTo>
                  <a:lnTo>
                    <a:pt x="2705" y="5043"/>
                  </a:lnTo>
                  <a:cubicBezTo>
                    <a:pt x="2888" y="4831"/>
                    <a:pt x="3131" y="4679"/>
                    <a:pt x="3344" y="4496"/>
                  </a:cubicBezTo>
                  <a:cubicBezTo>
                    <a:pt x="3769" y="4131"/>
                    <a:pt x="4316" y="3767"/>
                    <a:pt x="4833" y="3402"/>
                  </a:cubicBezTo>
                  <a:cubicBezTo>
                    <a:pt x="6049" y="2642"/>
                    <a:pt x="7295" y="2004"/>
                    <a:pt x="8602" y="1487"/>
                  </a:cubicBezTo>
                  <a:cubicBezTo>
                    <a:pt x="9940" y="1001"/>
                    <a:pt x="11307" y="666"/>
                    <a:pt x="12675" y="423"/>
                  </a:cubicBezTo>
                  <a:cubicBezTo>
                    <a:pt x="13314" y="362"/>
                    <a:pt x="13921" y="241"/>
                    <a:pt x="14499" y="241"/>
                  </a:cubicBezTo>
                  <a:cubicBezTo>
                    <a:pt x="14803" y="241"/>
                    <a:pt x="15046" y="210"/>
                    <a:pt x="15320" y="210"/>
                  </a:cubicBezTo>
                  <a:lnTo>
                    <a:pt x="16080" y="210"/>
                  </a:lnTo>
                  <a:cubicBezTo>
                    <a:pt x="16535" y="210"/>
                    <a:pt x="16961" y="241"/>
                    <a:pt x="17417" y="271"/>
                  </a:cubicBezTo>
                  <a:cubicBezTo>
                    <a:pt x="17599" y="271"/>
                    <a:pt x="17782" y="271"/>
                    <a:pt x="17934" y="332"/>
                  </a:cubicBezTo>
                  <a:lnTo>
                    <a:pt x="18390" y="393"/>
                  </a:lnTo>
                  <a:lnTo>
                    <a:pt x="18998" y="514"/>
                  </a:lnTo>
                  <a:cubicBezTo>
                    <a:pt x="19089" y="545"/>
                    <a:pt x="19150" y="545"/>
                    <a:pt x="19241" y="545"/>
                  </a:cubicBezTo>
                  <a:cubicBezTo>
                    <a:pt x="19150" y="514"/>
                    <a:pt x="19089" y="484"/>
                    <a:pt x="18998" y="484"/>
                  </a:cubicBezTo>
                  <a:lnTo>
                    <a:pt x="18390" y="332"/>
                  </a:lnTo>
                  <a:lnTo>
                    <a:pt x="17934" y="241"/>
                  </a:lnTo>
                  <a:cubicBezTo>
                    <a:pt x="17782" y="210"/>
                    <a:pt x="17599" y="210"/>
                    <a:pt x="17417" y="180"/>
                  </a:cubicBezTo>
                  <a:cubicBezTo>
                    <a:pt x="16961" y="119"/>
                    <a:pt x="16535" y="58"/>
                    <a:pt x="16080" y="58"/>
                  </a:cubicBezTo>
                  <a:lnTo>
                    <a:pt x="15320" y="28"/>
                  </a:lnTo>
                  <a:cubicBezTo>
                    <a:pt x="15228" y="8"/>
                    <a:pt x="15141" y="1"/>
                    <a:pt x="15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6374250" y="3793650"/>
              <a:ext cx="198350" cy="66200"/>
            </a:xfrm>
            <a:custGeom>
              <a:avLst/>
              <a:gdLst/>
              <a:ahLst/>
              <a:cxnLst/>
              <a:rect l="l" t="t" r="r" b="b"/>
              <a:pathLst>
                <a:path w="7934" h="2648" extrusionOk="0">
                  <a:moveTo>
                    <a:pt x="1247" y="1"/>
                  </a:moveTo>
                  <a:cubicBezTo>
                    <a:pt x="943" y="1"/>
                    <a:pt x="639" y="31"/>
                    <a:pt x="33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0" y="163"/>
                    <a:pt x="54" y="166"/>
                    <a:pt x="155" y="166"/>
                  </a:cubicBezTo>
                  <a:cubicBezTo>
                    <a:pt x="355" y="166"/>
                    <a:pt x="740" y="153"/>
                    <a:pt x="1247" y="153"/>
                  </a:cubicBezTo>
                  <a:cubicBezTo>
                    <a:pt x="2280" y="183"/>
                    <a:pt x="3253" y="335"/>
                    <a:pt x="4225" y="639"/>
                  </a:cubicBezTo>
                  <a:cubicBezTo>
                    <a:pt x="5168" y="943"/>
                    <a:pt x="6079" y="1399"/>
                    <a:pt x="6931" y="1916"/>
                  </a:cubicBezTo>
                  <a:cubicBezTo>
                    <a:pt x="7542" y="2323"/>
                    <a:pt x="7874" y="2647"/>
                    <a:pt x="7928" y="2647"/>
                  </a:cubicBezTo>
                  <a:cubicBezTo>
                    <a:pt x="7930" y="2647"/>
                    <a:pt x="7932" y="2647"/>
                    <a:pt x="7934" y="2645"/>
                  </a:cubicBezTo>
                  <a:cubicBezTo>
                    <a:pt x="7934" y="2645"/>
                    <a:pt x="7873" y="2584"/>
                    <a:pt x="7721" y="2311"/>
                  </a:cubicBezTo>
                  <a:cubicBezTo>
                    <a:pt x="7478" y="2129"/>
                    <a:pt x="7265" y="1916"/>
                    <a:pt x="6991" y="1733"/>
                  </a:cubicBezTo>
                  <a:cubicBezTo>
                    <a:pt x="6171" y="1156"/>
                    <a:pt x="5259" y="700"/>
                    <a:pt x="4256" y="396"/>
                  </a:cubicBezTo>
                  <a:cubicBezTo>
                    <a:pt x="3313" y="153"/>
                    <a:pt x="2280" y="1"/>
                    <a:pt x="1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3843800" y="870775"/>
              <a:ext cx="1522850" cy="1473850"/>
            </a:xfrm>
            <a:custGeom>
              <a:avLst/>
              <a:gdLst/>
              <a:ahLst/>
              <a:cxnLst/>
              <a:rect l="l" t="t" r="r" b="b"/>
              <a:pathLst>
                <a:path w="60914" h="58954" extrusionOk="0">
                  <a:moveTo>
                    <a:pt x="40720" y="0"/>
                  </a:moveTo>
                  <a:cubicBezTo>
                    <a:pt x="37425" y="0"/>
                    <a:pt x="34156" y="1479"/>
                    <a:pt x="31977" y="4300"/>
                  </a:cubicBezTo>
                  <a:cubicBezTo>
                    <a:pt x="28694" y="3297"/>
                    <a:pt x="25351" y="2264"/>
                    <a:pt x="21916" y="2203"/>
                  </a:cubicBezTo>
                  <a:cubicBezTo>
                    <a:pt x="21763" y="2199"/>
                    <a:pt x="21609" y="2197"/>
                    <a:pt x="21455" y="2197"/>
                  </a:cubicBezTo>
                  <a:cubicBezTo>
                    <a:pt x="18191" y="2197"/>
                    <a:pt x="14813" y="3130"/>
                    <a:pt x="12432" y="5394"/>
                  </a:cubicBezTo>
                  <a:cubicBezTo>
                    <a:pt x="9910" y="7735"/>
                    <a:pt x="8907" y="11778"/>
                    <a:pt x="10578" y="14787"/>
                  </a:cubicBezTo>
                  <a:cubicBezTo>
                    <a:pt x="4134" y="16367"/>
                    <a:pt x="1" y="24149"/>
                    <a:pt x="2311" y="30440"/>
                  </a:cubicBezTo>
                  <a:cubicBezTo>
                    <a:pt x="3375" y="33358"/>
                    <a:pt x="5776" y="35638"/>
                    <a:pt x="8633" y="36915"/>
                  </a:cubicBezTo>
                  <a:cubicBezTo>
                    <a:pt x="9393" y="37918"/>
                    <a:pt x="10305" y="38799"/>
                    <a:pt x="11338" y="39498"/>
                  </a:cubicBezTo>
                  <a:cubicBezTo>
                    <a:pt x="8359" y="45243"/>
                    <a:pt x="10335" y="52994"/>
                    <a:pt x="15624" y="56672"/>
                  </a:cubicBezTo>
                  <a:cubicBezTo>
                    <a:pt x="17818" y="58210"/>
                    <a:pt x="20473" y="58954"/>
                    <a:pt x="23139" y="58954"/>
                  </a:cubicBezTo>
                  <a:cubicBezTo>
                    <a:pt x="26899" y="58954"/>
                    <a:pt x="30680" y="57476"/>
                    <a:pt x="33223" y="54666"/>
                  </a:cubicBezTo>
                  <a:lnTo>
                    <a:pt x="46050" y="23237"/>
                  </a:lnTo>
                  <a:lnTo>
                    <a:pt x="60610" y="15911"/>
                  </a:lnTo>
                  <a:cubicBezTo>
                    <a:pt x="60914" y="14544"/>
                    <a:pt x="60792" y="13085"/>
                    <a:pt x="60245" y="11778"/>
                  </a:cubicBezTo>
                  <a:cubicBezTo>
                    <a:pt x="59179" y="9043"/>
                    <a:pt x="56558" y="7386"/>
                    <a:pt x="53797" y="7386"/>
                  </a:cubicBezTo>
                  <a:cubicBezTo>
                    <a:pt x="52937" y="7386"/>
                    <a:pt x="52062" y="7547"/>
                    <a:pt x="51217" y="7887"/>
                  </a:cubicBezTo>
                  <a:cubicBezTo>
                    <a:pt x="50579" y="5668"/>
                    <a:pt x="49211" y="3692"/>
                    <a:pt x="47327" y="2233"/>
                  </a:cubicBezTo>
                  <a:cubicBezTo>
                    <a:pt x="45358" y="729"/>
                    <a:pt x="43033" y="0"/>
                    <a:pt x="40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4298975" y="1160600"/>
              <a:ext cx="1053250" cy="1837525"/>
            </a:xfrm>
            <a:custGeom>
              <a:avLst/>
              <a:gdLst/>
              <a:ahLst/>
              <a:cxnLst/>
              <a:rect l="l" t="t" r="r" b="b"/>
              <a:pathLst>
                <a:path w="42130" h="73501" extrusionOk="0">
                  <a:moveTo>
                    <a:pt x="14825" y="1"/>
                  </a:moveTo>
                  <a:cubicBezTo>
                    <a:pt x="8200" y="1"/>
                    <a:pt x="3267" y="8082"/>
                    <a:pt x="2280" y="14987"/>
                  </a:cubicBezTo>
                  <a:cubicBezTo>
                    <a:pt x="1095" y="23285"/>
                    <a:pt x="1" y="33437"/>
                    <a:pt x="487" y="39699"/>
                  </a:cubicBezTo>
                  <a:cubicBezTo>
                    <a:pt x="1508" y="52188"/>
                    <a:pt x="10713" y="54655"/>
                    <a:pt x="10939" y="54655"/>
                  </a:cubicBezTo>
                  <a:cubicBezTo>
                    <a:pt x="10940" y="54655"/>
                    <a:pt x="10940" y="54655"/>
                    <a:pt x="10941" y="54654"/>
                  </a:cubicBezTo>
                  <a:lnTo>
                    <a:pt x="10941" y="54654"/>
                  </a:lnTo>
                  <a:cubicBezTo>
                    <a:pt x="10924" y="54698"/>
                    <a:pt x="10797" y="55324"/>
                    <a:pt x="10487" y="59881"/>
                  </a:cubicBezTo>
                  <a:cubicBezTo>
                    <a:pt x="10001" y="67389"/>
                    <a:pt x="15776" y="73407"/>
                    <a:pt x="23314" y="73499"/>
                  </a:cubicBezTo>
                  <a:cubicBezTo>
                    <a:pt x="23373" y="73500"/>
                    <a:pt x="23433" y="73500"/>
                    <a:pt x="23492" y="73500"/>
                  </a:cubicBezTo>
                  <a:cubicBezTo>
                    <a:pt x="30228" y="73500"/>
                    <a:pt x="36208" y="66662"/>
                    <a:pt x="36931" y="59942"/>
                  </a:cubicBezTo>
                  <a:lnTo>
                    <a:pt x="38147" y="49243"/>
                  </a:lnTo>
                  <a:lnTo>
                    <a:pt x="42008" y="13589"/>
                  </a:lnTo>
                  <a:lnTo>
                    <a:pt x="41886" y="12525"/>
                  </a:lnTo>
                  <a:cubicBezTo>
                    <a:pt x="42129" y="10245"/>
                    <a:pt x="41491" y="8270"/>
                    <a:pt x="39241" y="7844"/>
                  </a:cubicBezTo>
                  <a:lnTo>
                    <a:pt x="16414" y="154"/>
                  </a:lnTo>
                  <a:cubicBezTo>
                    <a:pt x="15875" y="50"/>
                    <a:pt x="15345" y="1"/>
                    <a:pt x="1482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4389400" y="1799850"/>
              <a:ext cx="82100" cy="78025"/>
            </a:xfrm>
            <a:custGeom>
              <a:avLst/>
              <a:gdLst/>
              <a:ahLst/>
              <a:cxnLst/>
              <a:rect l="l" t="t" r="r" b="b"/>
              <a:pathLst>
                <a:path w="3284" h="3121" extrusionOk="0">
                  <a:moveTo>
                    <a:pt x="1552" y="1"/>
                  </a:moveTo>
                  <a:cubicBezTo>
                    <a:pt x="816" y="1"/>
                    <a:pt x="197" y="539"/>
                    <a:pt x="62" y="1271"/>
                  </a:cubicBezTo>
                  <a:lnTo>
                    <a:pt x="62" y="1363"/>
                  </a:lnTo>
                  <a:cubicBezTo>
                    <a:pt x="1" y="2244"/>
                    <a:pt x="639" y="3004"/>
                    <a:pt x="1460" y="3095"/>
                  </a:cubicBezTo>
                  <a:cubicBezTo>
                    <a:pt x="1555" y="3112"/>
                    <a:pt x="1650" y="3121"/>
                    <a:pt x="1742" y="3121"/>
                  </a:cubicBezTo>
                  <a:cubicBezTo>
                    <a:pt x="2474" y="3121"/>
                    <a:pt x="3088" y="2605"/>
                    <a:pt x="3223" y="1849"/>
                  </a:cubicBezTo>
                  <a:lnTo>
                    <a:pt x="3223" y="1788"/>
                  </a:lnTo>
                  <a:cubicBezTo>
                    <a:pt x="3283" y="907"/>
                    <a:pt x="2676" y="147"/>
                    <a:pt x="1824" y="25"/>
                  </a:cubicBezTo>
                  <a:cubicBezTo>
                    <a:pt x="1733" y="9"/>
                    <a:pt x="1642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4405375" y="1668000"/>
              <a:ext cx="163400" cy="48725"/>
            </a:xfrm>
            <a:custGeom>
              <a:avLst/>
              <a:gdLst/>
              <a:ahLst/>
              <a:cxnLst/>
              <a:rect l="l" t="t" r="r" b="b"/>
              <a:pathLst>
                <a:path w="6536" h="1949" extrusionOk="0">
                  <a:moveTo>
                    <a:pt x="3039" y="0"/>
                  </a:moveTo>
                  <a:cubicBezTo>
                    <a:pt x="2236" y="0"/>
                    <a:pt x="1465" y="213"/>
                    <a:pt x="790" y="618"/>
                  </a:cubicBezTo>
                  <a:cubicBezTo>
                    <a:pt x="213" y="983"/>
                    <a:pt x="0" y="1348"/>
                    <a:pt x="122" y="1469"/>
                  </a:cubicBezTo>
                  <a:cubicBezTo>
                    <a:pt x="143" y="1495"/>
                    <a:pt x="181" y="1506"/>
                    <a:pt x="233" y="1506"/>
                  </a:cubicBezTo>
                  <a:cubicBezTo>
                    <a:pt x="585" y="1506"/>
                    <a:pt x="1601" y="1001"/>
                    <a:pt x="2946" y="1001"/>
                  </a:cubicBezTo>
                  <a:cubicBezTo>
                    <a:pt x="3066" y="1001"/>
                    <a:pt x="3188" y="1005"/>
                    <a:pt x="3313" y="1013"/>
                  </a:cubicBezTo>
                  <a:cubicBezTo>
                    <a:pt x="4870" y="1125"/>
                    <a:pt x="6020" y="1948"/>
                    <a:pt x="6345" y="1948"/>
                  </a:cubicBezTo>
                  <a:cubicBezTo>
                    <a:pt x="6375" y="1948"/>
                    <a:pt x="6398" y="1941"/>
                    <a:pt x="6414" y="1925"/>
                  </a:cubicBezTo>
                  <a:cubicBezTo>
                    <a:pt x="6535" y="1834"/>
                    <a:pt x="6353" y="1439"/>
                    <a:pt x="5806" y="1013"/>
                  </a:cubicBezTo>
                  <a:cubicBezTo>
                    <a:pt x="5107" y="436"/>
                    <a:pt x="4255" y="102"/>
                    <a:pt x="3344" y="10"/>
                  </a:cubicBezTo>
                  <a:cubicBezTo>
                    <a:pt x="3242" y="4"/>
                    <a:pt x="3140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4784550" y="1808225"/>
              <a:ext cx="82100" cy="78750"/>
            </a:xfrm>
            <a:custGeom>
              <a:avLst/>
              <a:gdLst/>
              <a:ahLst/>
              <a:cxnLst/>
              <a:rect l="l" t="t" r="r" b="b"/>
              <a:pathLst>
                <a:path w="3284" h="3150" extrusionOk="0">
                  <a:moveTo>
                    <a:pt x="1553" y="0"/>
                  </a:moveTo>
                  <a:cubicBezTo>
                    <a:pt x="816" y="0"/>
                    <a:pt x="197" y="542"/>
                    <a:pt x="61" y="1301"/>
                  </a:cubicBezTo>
                  <a:lnTo>
                    <a:pt x="61" y="1362"/>
                  </a:lnTo>
                  <a:cubicBezTo>
                    <a:pt x="0" y="2243"/>
                    <a:pt x="639" y="3003"/>
                    <a:pt x="1459" y="3125"/>
                  </a:cubicBezTo>
                  <a:cubicBezTo>
                    <a:pt x="1551" y="3141"/>
                    <a:pt x="1642" y="3149"/>
                    <a:pt x="1731" y="3149"/>
                  </a:cubicBezTo>
                  <a:cubicBezTo>
                    <a:pt x="2467" y="3149"/>
                    <a:pt x="3087" y="2608"/>
                    <a:pt x="3222" y="1848"/>
                  </a:cubicBezTo>
                  <a:lnTo>
                    <a:pt x="3222" y="1788"/>
                  </a:lnTo>
                  <a:cubicBezTo>
                    <a:pt x="3283" y="906"/>
                    <a:pt x="2675" y="146"/>
                    <a:pt x="1824" y="25"/>
                  </a:cubicBezTo>
                  <a:cubicBezTo>
                    <a:pt x="1732" y="8"/>
                    <a:pt x="1642" y="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4817225" y="1692100"/>
              <a:ext cx="162650" cy="48175"/>
            </a:xfrm>
            <a:custGeom>
              <a:avLst/>
              <a:gdLst/>
              <a:ahLst/>
              <a:cxnLst/>
              <a:rect l="l" t="t" r="r" b="b"/>
              <a:pathLst>
                <a:path w="6506" h="1927" extrusionOk="0">
                  <a:moveTo>
                    <a:pt x="2933" y="0"/>
                  </a:moveTo>
                  <a:cubicBezTo>
                    <a:pt x="2157" y="0"/>
                    <a:pt x="1414" y="235"/>
                    <a:pt x="760" y="627"/>
                  </a:cubicBezTo>
                  <a:cubicBezTo>
                    <a:pt x="213" y="961"/>
                    <a:pt x="1" y="1326"/>
                    <a:pt x="92" y="1448"/>
                  </a:cubicBezTo>
                  <a:cubicBezTo>
                    <a:pt x="115" y="1479"/>
                    <a:pt x="158" y="1493"/>
                    <a:pt x="219" y="1493"/>
                  </a:cubicBezTo>
                  <a:cubicBezTo>
                    <a:pt x="589" y="1493"/>
                    <a:pt x="1619" y="979"/>
                    <a:pt x="2933" y="979"/>
                  </a:cubicBezTo>
                  <a:cubicBezTo>
                    <a:pt x="3048" y="979"/>
                    <a:pt x="3165" y="983"/>
                    <a:pt x="3283" y="992"/>
                  </a:cubicBezTo>
                  <a:cubicBezTo>
                    <a:pt x="4840" y="1103"/>
                    <a:pt x="5990" y="1926"/>
                    <a:pt x="6315" y="1926"/>
                  </a:cubicBezTo>
                  <a:cubicBezTo>
                    <a:pt x="6345" y="1926"/>
                    <a:pt x="6368" y="1919"/>
                    <a:pt x="6384" y="1904"/>
                  </a:cubicBezTo>
                  <a:cubicBezTo>
                    <a:pt x="6505" y="1843"/>
                    <a:pt x="6323" y="1417"/>
                    <a:pt x="5776" y="992"/>
                  </a:cubicBezTo>
                  <a:cubicBezTo>
                    <a:pt x="5077" y="414"/>
                    <a:pt x="4226" y="80"/>
                    <a:pt x="3314" y="19"/>
                  </a:cubicBezTo>
                  <a:cubicBezTo>
                    <a:pt x="3186" y="6"/>
                    <a:pt x="3059" y="0"/>
                    <a:pt x="2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4530750" y="1664425"/>
              <a:ext cx="163400" cy="357300"/>
            </a:xfrm>
            <a:custGeom>
              <a:avLst/>
              <a:gdLst/>
              <a:ahLst/>
              <a:cxnLst/>
              <a:rect l="l" t="t" r="r" b="b"/>
              <a:pathLst>
                <a:path w="6536" h="14292" extrusionOk="0">
                  <a:moveTo>
                    <a:pt x="6347" y="1"/>
                  </a:moveTo>
                  <a:cubicBezTo>
                    <a:pt x="6110" y="1"/>
                    <a:pt x="4238" y="3656"/>
                    <a:pt x="2037" y="8208"/>
                  </a:cubicBezTo>
                  <a:lnTo>
                    <a:pt x="517" y="11491"/>
                  </a:lnTo>
                  <a:cubicBezTo>
                    <a:pt x="335" y="11977"/>
                    <a:pt x="0" y="12494"/>
                    <a:pt x="152" y="13193"/>
                  </a:cubicBezTo>
                  <a:cubicBezTo>
                    <a:pt x="274" y="13527"/>
                    <a:pt x="487" y="13771"/>
                    <a:pt x="821" y="13862"/>
                  </a:cubicBezTo>
                  <a:cubicBezTo>
                    <a:pt x="1064" y="13953"/>
                    <a:pt x="1338" y="14014"/>
                    <a:pt x="1581" y="14014"/>
                  </a:cubicBezTo>
                  <a:cubicBezTo>
                    <a:pt x="2894" y="14195"/>
                    <a:pt x="3835" y="14292"/>
                    <a:pt x="4231" y="14292"/>
                  </a:cubicBezTo>
                  <a:cubicBezTo>
                    <a:pt x="4367" y="14292"/>
                    <a:pt x="4438" y="14280"/>
                    <a:pt x="4438" y="14257"/>
                  </a:cubicBezTo>
                  <a:cubicBezTo>
                    <a:pt x="4438" y="14196"/>
                    <a:pt x="3405" y="13862"/>
                    <a:pt x="1702" y="13527"/>
                  </a:cubicBezTo>
                  <a:cubicBezTo>
                    <a:pt x="1277" y="13467"/>
                    <a:pt x="882" y="13345"/>
                    <a:pt x="791" y="13041"/>
                  </a:cubicBezTo>
                  <a:cubicBezTo>
                    <a:pt x="730" y="12737"/>
                    <a:pt x="943" y="12251"/>
                    <a:pt x="1186" y="11734"/>
                  </a:cubicBezTo>
                  <a:cubicBezTo>
                    <a:pt x="1672" y="10731"/>
                    <a:pt x="2189" y="9606"/>
                    <a:pt x="2736" y="8512"/>
                  </a:cubicBezTo>
                  <a:cubicBezTo>
                    <a:pt x="4894" y="3892"/>
                    <a:pt x="6535" y="93"/>
                    <a:pt x="6353" y="1"/>
                  </a:cubicBezTo>
                  <a:cubicBezTo>
                    <a:pt x="6351" y="1"/>
                    <a:pt x="6349" y="1"/>
                    <a:pt x="6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4566450" y="2448650"/>
              <a:ext cx="432425" cy="166675"/>
            </a:xfrm>
            <a:custGeom>
              <a:avLst/>
              <a:gdLst/>
              <a:ahLst/>
              <a:cxnLst/>
              <a:rect l="l" t="t" r="r" b="b"/>
              <a:pathLst>
                <a:path w="17297" h="6667" extrusionOk="0">
                  <a:moveTo>
                    <a:pt x="17296" y="1"/>
                  </a:moveTo>
                  <a:lnTo>
                    <a:pt x="17296" y="1"/>
                  </a:lnTo>
                  <a:cubicBezTo>
                    <a:pt x="12908" y="2169"/>
                    <a:pt x="8081" y="3271"/>
                    <a:pt x="3231" y="3271"/>
                  </a:cubicBezTo>
                  <a:cubicBezTo>
                    <a:pt x="2235" y="3271"/>
                    <a:pt x="1238" y="3225"/>
                    <a:pt x="244" y="3131"/>
                  </a:cubicBezTo>
                  <a:lnTo>
                    <a:pt x="1" y="6323"/>
                  </a:lnTo>
                  <a:cubicBezTo>
                    <a:pt x="1388" y="6561"/>
                    <a:pt x="2681" y="6667"/>
                    <a:pt x="3883" y="6667"/>
                  </a:cubicBezTo>
                  <a:cubicBezTo>
                    <a:pt x="13435" y="6667"/>
                    <a:pt x="17296" y="1"/>
                    <a:pt x="1729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4826350" y="1578200"/>
              <a:ext cx="201400" cy="57200"/>
            </a:xfrm>
            <a:custGeom>
              <a:avLst/>
              <a:gdLst/>
              <a:ahLst/>
              <a:cxnLst/>
              <a:rect l="l" t="t" r="r" b="b"/>
              <a:pathLst>
                <a:path w="8056" h="2288" extrusionOk="0">
                  <a:moveTo>
                    <a:pt x="3386" y="1"/>
                  </a:moveTo>
                  <a:cubicBezTo>
                    <a:pt x="2605" y="1"/>
                    <a:pt x="1824" y="137"/>
                    <a:pt x="1095" y="411"/>
                  </a:cubicBezTo>
                  <a:cubicBezTo>
                    <a:pt x="365" y="715"/>
                    <a:pt x="0" y="1110"/>
                    <a:pt x="61" y="1323"/>
                  </a:cubicBezTo>
                  <a:cubicBezTo>
                    <a:pt x="243" y="1779"/>
                    <a:pt x="1976" y="1566"/>
                    <a:pt x="3982" y="1779"/>
                  </a:cubicBezTo>
                  <a:cubicBezTo>
                    <a:pt x="5465" y="1958"/>
                    <a:pt x="6765" y="2288"/>
                    <a:pt x="7453" y="2288"/>
                  </a:cubicBezTo>
                  <a:cubicBezTo>
                    <a:pt x="7696" y="2288"/>
                    <a:pt x="7862" y="2247"/>
                    <a:pt x="7934" y="2143"/>
                  </a:cubicBezTo>
                  <a:cubicBezTo>
                    <a:pt x="8055" y="1931"/>
                    <a:pt x="7751" y="1475"/>
                    <a:pt x="7082" y="1019"/>
                  </a:cubicBezTo>
                  <a:cubicBezTo>
                    <a:pt x="6231" y="472"/>
                    <a:pt x="5198" y="107"/>
                    <a:pt x="4164" y="46"/>
                  </a:cubicBezTo>
                  <a:cubicBezTo>
                    <a:pt x="3906" y="16"/>
                    <a:pt x="3646" y="1"/>
                    <a:pt x="33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4412950" y="1538775"/>
              <a:ext cx="180125" cy="52150"/>
            </a:xfrm>
            <a:custGeom>
              <a:avLst/>
              <a:gdLst/>
              <a:ahLst/>
              <a:cxnLst/>
              <a:rect l="l" t="t" r="r" b="b"/>
              <a:pathLst>
                <a:path w="7205" h="2086" extrusionOk="0">
                  <a:moveTo>
                    <a:pt x="3317" y="1"/>
                  </a:moveTo>
                  <a:cubicBezTo>
                    <a:pt x="2467" y="1"/>
                    <a:pt x="1628" y="190"/>
                    <a:pt x="882" y="590"/>
                  </a:cubicBezTo>
                  <a:cubicBezTo>
                    <a:pt x="214" y="1015"/>
                    <a:pt x="1" y="1380"/>
                    <a:pt x="153" y="1593"/>
                  </a:cubicBezTo>
                  <a:cubicBezTo>
                    <a:pt x="298" y="1764"/>
                    <a:pt x="644" y="1804"/>
                    <a:pt x="1131" y="1804"/>
                  </a:cubicBezTo>
                  <a:cubicBezTo>
                    <a:pt x="1551" y="1804"/>
                    <a:pt x="2075" y="1775"/>
                    <a:pt x="2666" y="1775"/>
                  </a:cubicBezTo>
                  <a:cubicBezTo>
                    <a:pt x="2968" y="1775"/>
                    <a:pt x="3287" y="1782"/>
                    <a:pt x="3618" y="1806"/>
                  </a:cubicBezTo>
                  <a:cubicBezTo>
                    <a:pt x="4781" y="1889"/>
                    <a:pt x="5787" y="2085"/>
                    <a:pt x="6425" y="2085"/>
                  </a:cubicBezTo>
                  <a:cubicBezTo>
                    <a:pt x="6721" y="2085"/>
                    <a:pt x="6937" y="2043"/>
                    <a:pt x="7053" y="1927"/>
                  </a:cubicBezTo>
                  <a:cubicBezTo>
                    <a:pt x="7205" y="1714"/>
                    <a:pt x="7022" y="1319"/>
                    <a:pt x="6414" y="894"/>
                  </a:cubicBezTo>
                  <a:cubicBezTo>
                    <a:pt x="5594" y="347"/>
                    <a:pt x="4621" y="43"/>
                    <a:pt x="3679" y="12"/>
                  </a:cubicBezTo>
                  <a:cubicBezTo>
                    <a:pt x="3558" y="5"/>
                    <a:pt x="3438" y="1"/>
                    <a:pt x="33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4124975" y="1066225"/>
              <a:ext cx="1014475" cy="570625"/>
            </a:xfrm>
            <a:custGeom>
              <a:avLst/>
              <a:gdLst/>
              <a:ahLst/>
              <a:cxnLst/>
              <a:rect l="l" t="t" r="r" b="b"/>
              <a:pathLst>
                <a:path w="40579" h="22825" extrusionOk="0">
                  <a:moveTo>
                    <a:pt x="32327" y="0"/>
                  </a:moveTo>
                  <a:cubicBezTo>
                    <a:pt x="32100" y="0"/>
                    <a:pt x="31872" y="13"/>
                    <a:pt x="31642" y="39"/>
                  </a:cubicBezTo>
                  <a:cubicBezTo>
                    <a:pt x="29818" y="251"/>
                    <a:pt x="28177" y="1285"/>
                    <a:pt x="26414" y="1589"/>
                  </a:cubicBezTo>
                  <a:cubicBezTo>
                    <a:pt x="25963" y="1668"/>
                    <a:pt x="25511" y="1699"/>
                    <a:pt x="25056" y="1699"/>
                  </a:cubicBezTo>
                  <a:cubicBezTo>
                    <a:pt x="23137" y="1699"/>
                    <a:pt x="21190" y="1130"/>
                    <a:pt x="19260" y="1130"/>
                  </a:cubicBezTo>
                  <a:cubicBezTo>
                    <a:pt x="19183" y="1130"/>
                    <a:pt x="19105" y="1131"/>
                    <a:pt x="19028" y="1133"/>
                  </a:cubicBezTo>
                  <a:cubicBezTo>
                    <a:pt x="15988" y="1254"/>
                    <a:pt x="13222" y="2805"/>
                    <a:pt x="11550" y="5327"/>
                  </a:cubicBezTo>
                  <a:cubicBezTo>
                    <a:pt x="10304" y="7242"/>
                    <a:pt x="9696" y="9765"/>
                    <a:pt x="7781" y="11042"/>
                  </a:cubicBezTo>
                  <a:cubicBezTo>
                    <a:pt x="6900" y="11650"/>
                    <a:pt x="5836" y="11923"/>
                    <a:pt x="4894" y="12470"/>
                  </a:cubicBezTo>
                  <a:cubicBezTo>
                    <a:pt x="3192" y="13413"/>
                    <a:pt x="2006" y="15084"/>
                    <a:pt x="1277" y="16908"/>
                  </a:cubicBezTo>
                  <a:cubicBezTo>
                    <a:pt x="578" y="18732"/>
                    <a:pt x="304" y="20677"/>
                    <a:pt x="0" y="22592"/>
                  </a:cubicBezTo>
                  <a:cubicBezTo>
                    <a:pt x="410" y="22752"/>
                    <a:pt x="827" y="22825"/>
                    <a:pt x="1244" y="22825"/>
                  </a:cubicBezTo>
                  <a:cubicBezTo>
                    <a:pt x="2961" y="22825"/>
                    <a:pt x="4680" y="21602"/>
                    <a:pt x="5927" y="20282"/>
                  </a:cubicBezTo>
                  <a:cubicBezTo>
                    <a:pt x="7477" y="18641"/>
                    <a:pt x="8997" y="16665"/>
                    <a:pt x="11216" y="16209"/>
                  </a:cubicBezTo>
                  <a:cubicBezTo>
                    <a:pt x="11601" y="16126"/>
                    <a:pt x="11996" y="16093"/>
                    <a:pt x="12396" y="16093"/>
                  </a:cubicBezTo>
                  <a:cubicBezTo>
                    <a:pt x="14013" y="16093"/>
                    <a:pt x="15725" y="16634"/>
                    <a:pt x="17284" y="16634"/>
                  </a:cubicBezTo>
                  <a:cubicBezTo>
                    <a:pt x="18174" y="16634"/>
                    <a:pt x="19013" y="16458"/>
                    <a:pt x="19757" y="15905"/>
                  </a:cubicBezTo>
                  <a:cubicBezTo>
                    <a:pt x="21399" y="14689"/>
                    <a:pt x="21642" y="12106"/>
                    <a:pt x="23466" y="11163"/>
                  </a:cubicBezTo>
                  <a:cubicBezTo>
                    <a:pt x="23935" y="10928"/>
                    <a:pt x="24420" y="10836"/>
                    <a:pt x="24915" y="10836"/>
                  </a:cubicBezTo>
                  <a:cubicBezTo>
                    <a:pt x="26275" y="10836"/>
                    <a:pt x="27706" y="11536"/>
                    <a:pt x="29089" y="11893"/>
                  </a:cubicBezTo>
                  <a:cubicBezTo>
                    <a:pt x="29605" y="12045"/>
                    <a:pt x="30122" y="12136"/>
                    <a:pt x="30669" y="12166"/>
                  </a:cubicBezTo>
                  <a:cubicBezTo>
                    <a:pt x="30859" y="12179"/>
                    <a:pt x="31047" y="12185"/>
                    <a:pt x="31235" y="12185"/>
                  </a:cubicBezTo>
                  <a:cubicBezTo>
                    <a:pt x="35705" y="12185"/>
                    <a:pt x="39497" y="8755"/>
                    <a:pt x="39818" y="4233"/>
                  </a:cubicBezTo>
                  <a:lnTo>
                    <a:pt x="40578" y="5054"/>
                  </a:lnTo>
                  <a:cubicBezTo>
                    <a:pt x="38419" y="2554"/>
                    <a:pt x="35569" y="0"/>
                    <a:pt x="323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4814950" y="1110425"/>
              <a:ext cx="849575" cy="1282025"/>
            </a:xfrm>
            <a:custGeom>
              <a:avLst/>
              <a:gdLst/>
              <a:ahLst/>
              <a:cxnLst/>
              <a:rect l="l" t="t" r="r" b="b"/>
              <a:pathLst>
                <a:path w="33983" h="51281" extrusionOk="0">
                  <a:moveTo>
                    <a:pt x="14192" y="1"/>
                  </a:moveTo>
                  <a:cubicBezTo>
                    <a:pt x="11261" y="1"/>
                    <a:pt x="8369" y="1681"/>
                    <a:pt x="6535" y="4198"/>
                  </a:cubicBezTo>
                  <a:cubicBezTo>
                    <a:pt x="5563" y="5505"/>
                    <a:pt x="2310" y="6265"/>
                    <a:pt x="699" y="6599"/>
                  </a:cubicBezTo>
                  <a:cubicBezTo>
                    <a:pt x="0" y="6751"/>
                    <a:pt x="6262" y="9335"/>
                    <a:pt x="7782" y="9395"/>
                  </a:cubicBezTo>
                  <a:cubicBezTo>
                    <a:pt x="7386" y="11493"/>
                    <a:pt x="8025" y="16234"/>
                    <a:pt x="9058" y="18028"/>
                  </a:cubicBezTo>
                  <a:cubicBezTo>
                    <a:pt x="10092" y="19821"/>
                    <a:pt x="11520" y="21341"/>
                    <a:pt x="12949" y="22769"/>
                  </a:cubicBezTo>
                  <a:cubicBezTo>
                    <a:pt x="11868" y="24961"/>
                    <a:pt x="11770" y="32686"/>
                    <a:pt x="15544" y="32686"/>
                  </a:cubicBezTo>
                  <a:cubicBezTo>
                    <a:pt x="15696" y="32686"/>
                    <a:pt x="15854" y="32674"/>
                    <a:pt x="16019" y="32648"/>
                  </a:cubicBezTo>
                  <a:cubicBezTo>
                    <a:pt x="16292" y="32618"/>
                    <a:pt x="16536" y="32496"/>
                    <a:pt x="16809" y="32405"/>
                  </a:cubicBezTo>
                  <a:lnTo>
                    <a:pt x="17447" y="51280"/>
                  </a:lnTo>
                  <a:cubicBezTo>
                    <a:pt x="19241" y="51280"/>
                    <a:pt x="19818" y="45049"/>
                    <a:pt x="21976" y="44776"/>
                  </a:cubicBezTo>
                  <a:cubicBezTo>
                    <a:pt x="24256" y="44502"/>
                    <a:pt x="27782" y="44046"/>
                    <a:pt x="27296" y="40216"/>
                  </a:cubicBezTo>
                  <a:cubicBezTo>
                    <a:pt x="27296" y="40216"/>
                    <a:pt x="33983" y="37116"/>
                    <a:pt x="30670" y="31736"/>
                  </a:cubicBezTo>
                  <a:cubicBezTo>
                    <a:pt x="30001" y="30763"/>
                    <a:pt x="29150" y="29791"/>
                    <a:pt x="28299" y="28970"/>
                  </a:cubicBezTo>
                  <a:cubicBezTo>
                    <a:pt x="28755" y="27937"/>
                    <a:pt x="29241" y="26994"/>
                    <a:pt x="29819" y="26052"/>
                  </a:cubicBezTo>
                  <a:cubicBezTo>
                    <a:pt x="32250" y="22435"/>
                    <a:pt x="32706" y="17876"/>
                    <a:pt x="31095" y="13863"/>
                  </a:cubicBezTo>
                  <a:cubicBezTo>
                    <a:pt x="29515" y="9942"/>
                    <a:pt x="25806" y="7176"/>
                    <a:pt x="21824" y="6812"/>
                  </a:cubicBezTo>
                  <a:cubicBezTo>
                    <a:pt x="21338" y="3377"/>
                    <a:pt x="18633" y="581"/>
                    <a:pt x="15168" y="64"/>
                  </a:cubicBezTo>
                  <a:cubicBezTo>
                    <a:pt x="14843" y="21"/>
                    <a:pt x="14517" y="1"/>
                    <a:pt x="141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5200200" y="1863775"/>
              <a:ext cx="212800" cy="278775"/>
            </a:xfrm>
            <a:custGeom>
              <a:avLst/>
              <a:gdLst/>
              <a:ahLst/>
              <a:cxnLst/>
              <a:rect l="l" t="t" r="r" b="b"/>
              <a:pathLst>
                <a:path w="8512" h="11151" extrusionOk="0">
                  <a:moveTo>
                    <a:pt x="4565" y="0"/>
                  </a:moveTo>
                  <a:cubicBezTo>
                    <a:pt x="2821" y="0"/>
                    <a:pt x="1156" y="1347"/>
                    <a:pt x="913" y="3274"/>
                  </a:cubicBezTo>
                  <a:cubicBezTo>
                    <a:pt x="518" y="6374"/>
                    <a:pt x="1" y="10478"/>
                    <a:pt x="1" y="10630"/>
                  </a:cubicBezTo>
                  <a:cubicBezTo>
                    <a:pt x="1" y="10704"/>
                    <a:pt x="1214" y="11150"/>
                    <a:pt x="2711" y="11150"/>
                  </a:cubicBezTo>
                  <a:cubicBezTo>
                    <a:pt x="4895" y="11150"/>
                    <a:pt x="7685" y="10201"/>
                    <a:pt x="8208" y="5766"/>
                  </a:cubicBezTo>
                  <a:cubicBezTo>
                    <a:pt x="8512" y="2939"/>
                    <a:pt x="7691" y="1420"/>
                    <a:pt x="6475" y="599"/>
                  </a:cubicBezTo>
                  <a:cubicBezTo>
                    <a:pt x="5873" y="187"/>
                    <a:pt x="5214" y="0"/>
                    <a:pt x="456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5264800" y="1921325"/>
              <a:ext cx="95025" cy="162975"/>
            </a:xfrm>
            <a:custGeom>
              <a:avLst/>
              <a:gdLst/>
              <a:ahLst/>
              <a:cxnLst/>
              <a:rect l="l" t="t" r="r" b="b"/>
              <a:pathLst>
                <a:path w="3801" h="6519" extrusionOk="0">
                  <a:moveTo>
                    <a:pt x="2022" y="0"/>
                  </a:moveTo>
                  <a:cubicBezTo>
                    <a:pt x="1840" y="0"/>
                    <a:pt x="1666" y="47"/>
                    <a:pt x="1520" y="151"/>
                  </a:cubicBezTo>
                  <a:cubicBezTo>
                    <a:pt x="1368" y="212"/>
                    <a:pt x="1247" y="364"/>
                    <a:pt x="1186" y="577"/>
                  </a:cubicBezTo>
                  <a:cubicBezTo>
                    <a:pt x="1073" y="859"/>
                    <a:pt x="1144" y="1036"/>
                    <a:pt x="1203" y="1036"/>
                  </a:cubicBezTo>
                  <a:cubicBezTo>
                    <a:pt x="1207" y="1036"/>
                    <a:pt x="1212" y="1035"/>
                    <a:pt x="1216" y="1033"/>
                  </a:cubicBezTo>
                  <a:cubicBezTo>
                    <a:pt x="1277" y="972"/>
                    <a:pt x="1247" y="820"/>
                    <a:pt x="1368" y="637"/>
                  </a:cubicBezTo>
                  <a:cubicBezTo>
                    <a:pt x="1482" y="432"/>
                    <a:pt x="1699" y="330"/>
                    <a:pt x="1928" y="330"/>
                  </a:cubicBezTo>
                  <a:cubicBezTo>
                    <a:pt x="2005" y="330"/>
                    <a:pt x="2083" y="341"/>
                    <a:pt x="2159" y="364"/>
                  </a:cubicBezTo>
                  <a:cubicBezTo>
                    <a:pt x="2615" y="577"/>
                    <a:pt x="2949" y="972"/>
                    <a:pt x="3040" y="1489"/>
                  </a:cubicBezTo>
                  <a:cubicBezTo>
                    <a:pt x="3223" y="2096"/>
                    <a:pt x="3253" y="2735"/>
                    <a:pt x="3192" y="3373"/>
                  </a:cubicBezTo>
                  <a:cubicBezTo>
                    <a:pt x="3010" y="4741"/>
                    <a:pt x="2219" y="5926"/>
                    <a:pt x="1368" y="6109"/>
                  </a:cubicBezTo>
                  <a:cubicBezTo>
                    <a:pt x="1276" y="6134"/>
                    <a:pt x="1182" y="6145"/>
                    <a:pt x="1087" y="6145"/>
                  </a:cubicBezTo>
                  <a:cubicBezTo>
                    <a:pt x="838" y="6145"/>
                    <a:pt x="586" y="6067"/>
                    <a:pt x="365" y="5957"/>
                  </a:cubicBezTo>
                  <a:cubicBezTo>
                    <a:pt x="186" y="5854"/>
                    <a:pt x="115" y="5730"/>
                    <a:pt x="60" y="5730"/>
                  </a:cubicBezTo>
                  <a:cubicBezTo>
                    <a:pt x="50" y="5730"/>
                    <a:pt x="41" y="5734"/>
                    <a:pt x="31" y="5744"/>
                  </a:cubicBezTo>
                  <a:cubicBezTo>
                    <a:pt x="1" y="5744"/>
                    <a:pt x="31" y="5926"/>
                    <a:pt x="213" y="6139"/>
                  </a:cubicBezTo>
                  <a:cubicBezTo>
                    <a:pt x="517" y="6392"/>
                    <a:pt x="842" y="6519"/>
                    <a:pt x="1189" y="6519"/>
                  </a:cubicBezTo>
                  <a:cubicBezTo>
                    <a:pt x="1258" y="6519"/>
                    <a:pt x="1328" y="6514"/>
                    <a:pt x="1399" y="6504"/>
                  </a:cubicBezTo>
                  <a:cubicBezTo>
                    <a:pt x="2493" y="6291"/>
                    <a:pt x="3466" y="5014"/>
                    <a:pt x="3678" y="3495"/>
                  </a:cubicBezTo>
                  <a:cubicBezTo>
                    <a:pt x="3800" y="2765"/>
                    <a:pt x="3739" y="2036"/>
                    <a:pt x="3496" y="1367"/>
                  </a:cubicBezTo>
                  <a:cubicBezTo>
                    <a:pt x="3314" y="759"/>
                    <a:pt x="2858" y="151"/>
                    <a:pt x="2280" y="30"/>
                  </a:cubicBezTo>
                  <a:cubicBezTo>
                    <a:pt x="2194" y="10"/>
                    <a:pt x="2107" y="0"/>
                    <a:pt x="202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4067975" y="1171950"/>
              <a:ext cx="952175" cy="646775"/>
            </a:xfrm>
            <a:custGeom>
              <a:avLst/>
              <a:gdLst/>
              <a:ahLst/>
              <a:cxnLst/>
              <a:rect l="l" t="t" r="r" b="b"/>
              <a:pathLst>
                <a:path w="38087" h="25871" extrusionOk="0">
                  <a:moveTo>
                    <a:pt x="38076" y="1"/>
                  </a:moveTo>
                  <a:cubicBezTo>
                    <a:pt x="37981" y="1"/>
                    <a:pt x="37776" y="794"/>
                    <a:pt x="36779" y="1615"/>
                  </a:cubicBezTo>
                  <a:cubicBezTo>
                    <a:pt x="35765" y="2480"/>
                    <a:pt x="33961" y="3257"/>
                    <a:pt x="31596" y="3257"/>
                  </a:cubicBezTo>
                  <a:cubicBezTo>
                    <a:pt x="31551" y="3257"/>
                    <a:pt x="31505" y="3257"/>
                    <a:pt x="31460" y="3256"/>
                  </a:cubicBezTo>
                  <a:cubicBezTo>
                    <a:pt x="30122" y="3196"/>
                    <a:pt x="28815" y="2983"/>
                    <a:pt x="27539" y="2649"/>
                  </a:cubicBezTo>
                  <a:cubicBezTo>
                    <a:pt x="26019" y="2284"/>
                    <a:pt x="24499" y="1980"/>
                    <a:pt x="22949" y="1767"/>
                  </a:cubicBezTo>
                  <a:cubicBezTo>
                    <a:pt x="22608" y="1744"/>
                    <a:pt x="22275" y="1729"/>
                    <a:pt x="21945" y="1729"/>
                  </a:cubicBezTo>
                  <a:cubicBezTo>
                    <a:pt x="21423" y="1729"/>
                    <a:pt x="20905" y="1765"/>
                    <a:pt x="20365" y="1858"/>
                  </a:cubicBezTo>
                  <a:cubicBezTo>
                    <a:pt x="19454" y="2010"/>
                    <a:pt x="18633" y="2345"/>
                    <a:pt x="17812" y="2801"/>
                  </a:cubicBezTo>
                  <a:cubicBezTo>
                    <a:pt x="16992" y="3287"/>
                    <a:pt x="16262" y="3956"/>
                    <a:pt x="15745" y="4746"/>
                  </a:cubicBezTo>
                  <a:cubicBezTo>
                    <a:pt x="15260" y="5435"/>
                    <a:pt x="14989" y="6275"/>
                    <a:pt x="15005" y="7139"/>
                  </a:cubicBezTo>
                  <a:lnTo>
                    <a:pt x="15005" y="7139"/>
                  </a:lnTo>
                  <a:cubicBezTo>
                    <a:pt x="14814" y="7055"/>
                    <a:pt x="14622" y="6971"/>
                    <a:pt x="14438" y="6904"/>
                  </a:cubicBezTo>
                  <a:cubicBezTo>
                    <a:pt x="14104" y="6782"/>
                    <a:pt x="13709" y="6691"/>
                    <a:pt x="13344" y="6600"/>
                  </a:cubicBezTo>
                  <a:cubicBezTo>
                    <a:pt x="12604" y="6452"/>
                    <a:pt x="11861" y="6380"/>
                    <a:pt x="11124" y="6380"/>
                  </a:cubicBezTo>
                  <a:cubicBezTo>
                    <a:pt x="7927" y="6380"/>
                    <a:pt x="4855" y="7741"/>
                    <a:pt x="2706" y="10187"/>
                  </a:cubicBezTo>
                  <a:cubicBezTo>
                    <a:pt x="1611" y="11494"/>
                    <a:pt x="851" y="13105"/>
                    <a:pt x="578" y="14776"/>
                  </a:cubicBezTo>
                  <a:cubicBezTo>
                    <a:pt x="0" y="18424"/>
                    <a:pt x="1307" y="22102"/>
                    <a:pt x="4043" y="24625"/>
                  </a:cubicBezTo>
                  <a:cubicBezTo>
                    <a:pt x="4438" y="24989"/>
                    <a:pt x="4955" y="25324"/>
                    <a:pt x="5441" y="25597"/>
                  </a:cubicBezTo>
                  <a:cubicBezTo>
                    <a:pt x="5624" y="25719"/>
                    <a:pt x="5776" y="25780"/>
                    <a:pt x="5958" y="25871"/>
                  </a:cubicBezTo>
                  <a:cubicBezTo>
                    <a:pt x="6019" y="25780"/>
                    <a:pt x="5259" y="25445"/>
                    <a:pt x="4195" y="24412"/>
                  </a:cubicBezTo>
                  <a:cubicBezTo>
                    <a:pt x="2706" y="22983"/>
                    <a:pt x="1642" y="21129"/>
                    <a:pt x="1186" y="19062"/>
                  </a:cubicBezTo>
                  <a:cubicBezTo>
                    <a:pt x="851" y="17694"/>
                    <a:pt x="791" y="16266"/>
                    <a:pt x="1034" y="14837"/>
                  </a:cubicBezTo>
                  <a:cubicBezTo>
                    <a:pt x="1338" y="13257"/>
                    <a:pt x="2006" y="11737"/>
                    <a:pt x="3070" y="10521"/>
                  </a:cubicBezTo>
                  <a:cubicBezTo>
                    <a:pt x="5131" y="8215"/>
                    <a:pt x="8022" y="6959"/>
                    <a:pt x="11026" y="6959"/>
                  </a:cubicBezTo>
                  <a:cubicBezTo>
                    <a:pt x="11745" y="6959"/>
                    <a:pt x="12470" y="7031"/>
                    <a:pt x="13192" y="7177"/>
                  </a:cubicBezTo>
                  <a:cubicBezTo>
                    <a:pt x="13526" y="7238"/>
                    <a:pt x="13861" y="7360"/>
                    <a:pt x="14226" y="7481"/>
                  </a:cubicBezTo>
                  <a:cubicBezTo>
                    <a:pt x="14560" y="7603"/>
                    <a:pt x="14864" y="7755"/>
                    <a:pt x="15168" y="7846"/>
                  </a:cubicBezTo>
                  <a:lnTo>
                    <a:pt x="15654" y="8059"/>
                  </a:lnTo>
                  <a:lnTo>
                    <a:pt x="15654" y="8059"/>
                  </a:lnTo>
                  <a:lnTo>
                    <a:pt x="15624" y="7542"/>
                  </a:lnTo>
                  <a:cubicBezTo>
                    <a:pt x="15502" y="6691"/>
                    <a:pt x="15745" y="5810"/>
                    <a:pt x="16232" y="5050"/>
                  </a:cubicBezTo>
                  <a:cubicBezTo>
                    <a:pt x="16718" y="4320"/>
                    <a:pt x="17356" y="3712"/>
                    <a:pt x="18116" y="3287"/>
                  </a:cubicBezTo>
                  <a:cubicBezTo>
                    <a:pt x="19316" y="2612"/>
                    <a:pt x="20661" y="2266"/>
                    <a:pt x="22030" y="2266"/>
                  </a:cubicBezTo>
                  <a:cubicBezTo>
                    <a:pt x="22326" y="2266"/>
                    <a:pt x="22622" y="2282"/>
                    <a:pt x="22919" y="2314"/>
                  </a:cubicBezTo>
                  <a:cubicBezTo>
                    <a:pt x="26065" y="2614"/>
                    <a:pt x="28887" y="3652"/>
                    <a:pt x="31355" y="3652"/>
                  </a:cubicBezTo>
                  <a:cubicBezTo>
                    <a:pt x="31390" y="3652"/>
                    <a:pt x="31425" y="3652"/>
                    <a:pt x="31460" y="3652"/>
                  </a:cubicBezTo>
                  <a:cubicBezTo>
                    <a:pt x="33983" y="3591"/>
                    <a:pt x="35958" y="2770"/>
                    <a:pt x="36931" y="1767"/>
                  </a:cubicBezTo>
                  <a:cubicBezTo>
                    <a:pt x="37326" y="1402"/>
                    <a:pt x="37661" y="977"/>
                    <a:pt x="37873" y="521"/>
                  </a:cubicBezTo>
                  <a:cubicBezTo>
                    <a:pt x="37965" y="369"/>
                    <a:pt x="38025" y="186"/>
                    <a:pt x="38086" y="4"/>
                  </a:cubicBezTo>
                  <a:cubicBezTo>
                    <a:pt x="38083" y="2"/>
                    <a:pt x="38080" y="1"/>
                    <a:pt x="38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4171325" y="1016650"/>
              <a:ext cx="816900" cy="181250"/>
            </a:xfrm>
            <a:custGeom>
              <a:avLst/>
              <a:gdLst/>
              <a:ahLst/>
              <a:cxnLst/>
              <a:rect l="l" t="t" r="r" b="b"/>
              <a:pathLst>
                <a:path w="32676" h="7250" extrusionOk="0">
                  <a:moveTo>
                    <a:pt x="16657" y="0"/>
                  </a:moveTo>
                  <a:cubicBezTo>
                    <a:pt x="16011" y="0"/>
                    <a:pt x="15365" y="76"/>
                    <a:pt x="14742" y="228"/>
                  </a:cubicBezTo>
                  <a:cubicBezTo>
                    <a:pt x="11435" y="1033"/>
                    <a:pt x="9054" y="3634"/>
                    <a:pt x="8291" y="6254"/>
                  </a:cubicBezTo>
                  <a:lnTo>
                    <a:pt x="8291" y="6254"/>
                  </a:lnTo>
                  <a:cubicBezTo>
                    <a:pt x="7427" y="5485"/>
                    <a:pt x="6348" y="4948"/>
                    <a:pt x="5198" y="4788"/>
                  </a:cubicBezTo>
                  <a:cubicBezTo>
                    <a:pt x="4888" y="4739"/>
                    <a:pt x="4571" y="4715"/>
                    <a:pt x="4254" y="4715"/>
                  </a:cubicBezTo>
                  <a:cubicBezTo>
                    <a:pt x="3575" y="4715"/>
                    <a:pt x="2891" y="4824"/>
                    <a:pt x="2249" y="5031"/>
                  </a:cubicBezTo>
                  <a:cubicBezTo>
                    <a:pt x="1642" y="5213"/>
                    <a:pt x="1064" y="5517"/>
                    <a:pt x="578" y="5943"/>
                  </a:cubicBezTo>
                  <a:cubicBezTo>
                    <a:pt x="152" y="6216"/>
                    <a:pt x="0" y="6398"/>
                    <a:pt x="0" y="6398"/>
                  </a:cubicBezTo>
                  <a:cubicBezTo>
                    <a:pt x="2" y="6401"/>
                    <a:pt x="6" y="6402"/>
                    <a:pt x="10" y="6402"/>
                  </a:cubicBezTo>
                  <a:cubicBezTo>
                    <a:pt x="111" y="6402"/>
                    <a:pt x="758" y="5683"/>
                    <a:pt x="2249" y="5274"/>
                  </a:cubicBezTo>
                  <a:cubicBezTo>
                    <a:pt x="2780" y="5132"/>
                    <a:pt x="3321" y="5053"/>
                    <a:pt x="3872" y="5053"/>
                  </a:cubicBezTo>
                  <a:cubicBezTo>
                    <a:pt x="4268" y="5053"/>
                    <a:pt x="4670" y="5094"/>
                    <a:pt x="5076" y="5183"/>
                  </a:cubicBezTo>
                  <a:cubicBezTo>
                    <a:pt x="6292" y="5365"/>
                    <a:pt x="7386" y="5973"/>
                    <a:pt x="8177" y="6885"/>
                  </a:cubicBezTo>
                  <a:lnTo>
                    <a:pt x="8511" y="7250"/>
                  </a:lnTo>
                  <a:lnTo>
                    <a:pt x="8633" y="6794"/>
                  </a:lnTo>
                  <a:cubicBezTo>
                    <a:pt x="9240" y="4271"/>
                    <a:pt x="11611" y="1596"/>
                    <a:pt x="14864" y="806"/>
                  </a:cubicBezTo>
                  <a:cubicBezTo>
                    <a:pt x="15440" y="662"/>
                    <a:pt x="16016" y="600"/>
                    <a:pt x="16587" y="600"/>
                  </a:cubicBezTo>
                  <a:cubicBezTo>
                    <a:pt x="18422" y="600"/>
                    <a:pt x="20195" y="1243"/>
                    <a:pt x="21703" y="1870"/>
                  </a:cubicBezTo>
                  <a:cubicBezTo>
                    <a:pt x="23678" y="2690"/>
                    <a:pt x="25624" y="3572"/>
                    <a:pt x="27296" y="3936"/>
                  </a:cubicBezTo>
                  <a:cubicBezTo>
                    <a:pt x="27916" y="4066"/>
                    <a:pt x="28551" y="4135"/>
                    <a:pt x="29189" y="4135"/>
                  </a:cubicBezTo>
                  <a:cubicBezTo>
                    <a:pt x="29895" y="4135"/>
                    <a:pt x="30606" y="4051"/>
                    <a:pt x="31308" y="3876"/>
                  </a:cubicBezTo>
                  <a:cubicBezTo>
                    <a:pt x="31642" y="3784"/>
                    <a:pt x="32007" y="3632"/>
                    <a:pt x="32341" y="3481"/>
                  </a:cubicBezTo>
                  <a:cubicBezTo>
                    <a:pt x="32554" y="3359"/>
                    <a:pt x="32676" y="3268"/>
                    <a:pt x="32645" y="3237"/>
                  </a:cubicBezTo>
                  <a:cubicBezTo>
                    <a:pt x="32644" y="3236"/>
                    <a:pt x="32641" y="3235"/>
                    <a:pt x="32637" y="3235"/>
                  </a:cubicBezTo>
                  <a:cubicBezTo>
                    <a:pt x="32566" y="3235"/>
                    <a:pt x="32113" y="3490"/>
                    <a:pt x="31277" y="3663"/>
                  </a:cubicBezTo>
                  <a:cubicBezTo>
                    <a:pt x="30752" y="3773"/>
                    <a:pt x="30227" y="3824"/>
                    <a:pt x="29703" y="3824"/>
                  </a:cubicBezTo>
                  <a:cubicBezTo>
                    <a:pt x="28925" y="3824"/>
                    <a:pt x="28150" y="3711"/>
                    <a:pt x="27387" y="3511"/>
                  </a:cubicBezTo>
                  <a:cubicBezTo>
                    <a:pt x="25776" y="3177"/>
                    <a:pt x="23982" y="2295"/>
                    <a:pt x="21915" y="1383"/>
                  </a:cubicBezTo>
                  <a:cubicBezTo>
                    <a:pt x="20852" y="897"/>
                    <a:pt x="19727" y="502"/>
                    <a:pt x="18572" y="228"/>
                  </a:cubicBezTo>
                  <a:cubicBezTo>
                    <a:pt x="17949" y="76"/>
                    <a:pt x="17303" y="0"/>
                    <a:pt x="16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4653100" y="2089975"/>
              <a:ext cx="125400" cy="104800"/>
            </a:xfrm>
            <a:custGeom>
              <a:avLst/>
              <a:gdLst/>
              <a:ahLst/>
              <a:cxnLst/>
              <a:rect l="l" t="t" r="r" b="b"/>
              <a:pathLst>
                <a:path w="5016" h="4192" extrusionOk="0">
                  <a:moveTo>
                    <a:pt x="2523" y="1"/>
                  </a:moveTo>
                  <a:cubicBezTo>
                    <a:pt x="1793" y="1"/>
                    <a:pt x="1094" y="305"/>
                    <a:pt x="608" y="852"/>
                  </a:cubicBezTo>
                  <a:cubicBezTo>
                    <a:pt x="0" y="1764"/>
                    <a:pt x="152" y="3010"/>
                    <a:pt x="1033" y="3709"/>
                  </a:cubicBezTo>
                  <a:cubicBezTo>
                    <a:pt x="1464" y="4032"/>
                    <a:pt x="1988" y="4192"/>
                    <a:pt x="2519" y="4192"/>
                  </a:cubicBezTo>
                  <a:cubicBezTo>
                    <a:pt x="3037" y="4192"/>
                    <a:pt x="3562" y="4040"/>
                    <a:pt x="4012" y="3740"/>
                  </a:cubicBezTo>
                  <a:cubicBezTo>
                    <a:pt x="4620" y="3375"/>
                    <a:pt x="4985" y="2737"/>
                    <a:pt x="5015" y="2068"/>
                  </a:cubicBezTo>
                  <a:cubicBezTo>
                    <a:pt x="4985" y="1764"/>
                    <a:pt x="4863" y="1490"/>
                    <a:pt x="4681" y="1278"/>
                  </a:cubicBezTo>
                  <a:lnTo>
                    <a:pt x="4711" y="1278"/>
                  </a:lnTo>
                  <a:lnTo>
                    <a:pt x="4651" y="1186"/>
                  </a:lnTo>
                  <a:lnTo>
                    <a:pt x="4590" y="1156"/>
                  </a:lnTo>
                  <a:cubicBezTo>
                    <a:pt x="4073" y="518"/>
                    <a:pt x="3344" y="92"/>
                    <a:pt x="252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4629525" y="2076175"/>
              <a:ext cx="152775" cy="83100"/>
            </a:xfrm>
            <a:custGeom>
              <a:avLst/>
              <a:gdLst/>
              <a:ahLst/>
              <a:cxnLst/>
              <a:rect l="l" t="t" r="r" b="b"/>
              <a:pathLst>
                <a:path w="6111" h="3324" extrusionOk="0">
                  <a:moveTo>
                    <a:pt x="6026" y="0"/>
                  </a:moveTo>
                  <a:cubicBezTo>
                    <a:pt x="5911" y="0"/>
                    <a:pt x="5783" y="406"/>
                    <a:pt x="5442" y="918"/>
                  </a:cubicBezTo>
                  <a:cubicBezTo>
                    <a:pt x="4986" y="1586"/>
                    <a:pt x="4287" y="2134"/>
                    <a:pt x="3527" y="2437"/>
                  </a:cubicBezTo>
                  <a:cubicBezTo>
                    <a:pt x="3042" y="2593"/>
                    <a:pt x="2533" y="2686"/>
                    <a:pt x="2015" y="2686"/>
                  </a:cubicBezTo>
                  <a:cubicBezTo>
                    <a:pt x="1720" y="2686"/>
                    <a:pt x="1423" y="2656"/>
                    <a:pt x="1125" y="2589"/>
                  </a:cubicBezTo>
                  <a:cubicBezTo>
                    <a:pt x="643" y="2469"/>
                    <a:pt x="314" y="2310"/>
                    <a:pt x="153" y="2310"/>
                  </a:cubicBezTo>
                  <a:cubicBezTo>
                    <a:pt x="111" y="2310"/>
                    <a:pt x="80" y="2321"/>
                    <a:pt x="62" y="2346"/>
                  </a:cubicBezTo>
                  <a:cubicBezTo>
                    <a:pt x="1" y="2468"/>
                    <a:pt x="305" y="2772"/>
                    <a:pt x="973" y="3045"/>
                  </a:cubicBezTo>
                  <a:cubicBezTo>
                    <a:pt x="1433" y="3234"/>
                    <a:pt x="1910" y="3323"/>
                    <a:pt x="2380" y="3323"/>
                  </a:cubicBezTo>
                  <a:cubicBezTo>
                    <a:pt x="3806" y="3323"/>
                    <a:pt x="5174" y="2502"/>
                    <a:pt x="5837" y="1130"/>
                  </a:cubicBezTo>
                  <a:cubicBezTo>
                    <a:pt x="6110" y="492"/>
                    <a:pt x="6110" y="36"/>
                    <a:pt x="6050" y="6"/>
                  </a:cubicBezTo>
                  <a:cubicBezTo>
                    <a:pt x="6042" y="2"/>
                    <a:pt x="6034" y="0"/>
                    <a:pt x="60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4928925" y="1826875"/>
              <a:ext cx="95025" cy="15425"/>
            </a:xfrm>
            <a:custGeom>
              <a:avLst/>
              <a:gdLst/>
              <a:ahLst/>
              <a:cxnLst/>
              <a:rect l="l" t="t" r="r" b="b"/>
              <a:pathLst>
                <a:path w="3801" h="617" extrusionOk="0">
                  <a:moveTo>
                    <a:pt x="3459" y="0"/>
                  </a:moveTo>
                  <a:cubicBezTo>
                    <a:pt x="2913" y="0"/>
                    <a:pt x="2389" y="59"/>
                    <a:pt x="1885" y="160"/>
                  </a:cubicBezTo>
                  <a:cubicBezTo>
                    <a:pt x="1247" y="251"/>
                    <a:pt x="609" y="403"/>
                    <a:pt x="1" y="616"/>
                  </a:cubicBezTo>
                  <a:cubicBezTo>
                    <a:pt x="1277" y="464"/>
                    <a:pt x="2524" y="282"/>
                    <a:pt x="3800" y="8"/>
                  </a:cubicBezTo>
                  <a:cubicBezTo>
                    <a:pt x="3685" y="3"/>
                    <a:pt x="3572" y="0"/>
                    <a:pt x="345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4947925" y="1847000"/>
              <a:ext cx="78300" cy="18125"/>
            </a:xfrm>
            <a:custGeom>
              <a:avLst/>
              <a:gdLst/>
              <a:ahLst/>
              <a:cxnLst/>
              <a:rect l="l" t="t" r="r" b="b"/>
              <a:pathLst>
                <a:path w="3132" h="725" extrusionOk="0">
                  <a:moveTo>
                    <a:pt x="806" y="1"/>
                  </a:moveTo>
                  <a:cubicBezTo>
                    <a:pt x="532" y="1"/>
                    <a:pt x="259" y="39"/>
                    <a:pt x="1" y="115"/>
                  </a:cubicBezTo>
                  <a:cubicBezTo>
                    <a:pt x="1" y="206"/>
                    <a:pt x="700" y="145"/>
                    <a:pt x="1581" y="297"/>
                  </a:cubicBezTo>
                  <a:cubicBezTo>
                    <a:pt x="2421" y="442"/>
                    <a:pt x="3040" y="725"/>
                    <a:pt x="3123" y="725"/>
                  </a:cubicBezTo>
                  <a:cubicBezTo>
                    <a:pt x="3127" y="725"/>
                    <a:pt x="3130" y="724"/>
                    <a:pt x="3131" y="723"/>
                  </a:cubicBezTo>
                  <a:cubicBezTo>
                    <a:pt x="2675" y="389"/>
                    <a:pt x="2189" y="145"/>
                    <a:pt x="1612" y="115"/>
                  </a:cubicBezTo>
                  <a:cubicBezTo>
                    <a:pt x="1353" y="39"/>
                    <a:pt x="1080" y="1"/>
                    <a:pt x="80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4817225" y="1654625"/>
              <a:ext cx="154275" cy="41775"/>
            </a:xfrm>
            <a:custGeom>
              <a:avLst/>
              <a:gdLst/>
              <a:ahLst/>
              <a:cxnLst/>
              <a:rect l="l" t="t" r="r" b="b"/>
              <a:pathLst>
                <a:path w="6171" h="1671" extrusionOk="0">
                  <a:moveTo>
                    <a:pt x="3180" y="0"/>
                  </a:moveTo>
                  <a:cubicBezTo>
                    <a:pt x="2300" y="0"/>
                    <a:pt x="1416" y="305"/>
                    <a:pt x="700" y="910"/>
                  </a:cubicBezTo>
                  <a:cubicBezTo>
                    <a:pt x="487" y="1062"/>
                    <a:pt x="304" y="1245"/>
                    <a:pt x="152" y="1427"/>
                  </a:cubicBezTo>
                  <a:cubicBezTo>
                    <a:pt x="61" y="1548"/>
                    <a:pt x="1" y="1670"/>
                    <a:pt x="1" y="1670"/>
                  </a:cubicBezTo>
                  <a:cubicBezTo>
                    <a:pt x="1" y="1670"/>
                    <a:pt x="274" y="1336"/>
                    <a:pt x="760" y="971"/>
                  </a:cubicBezTo>
                  <a:cubicBezTo>
                    <a:pt x="1460" y="430"/>
                    <a:pt x="2302" y="164"/>
                    <a:pt x="3150" y="164"/>
                  </a:cubicBezTo>
                  <a:cubicBezTo>
                    <a:pt x="3922" y="164"/>
                    <a:pt x="4700" y="384"/>
                    <a:pt x="5381" y="819"/>
                  </a:cubicBezTo>
                  <a:cubicBezTo>
                    <a:pt x="5831" y="1128"/>
                    <a:pt x="6099" y="1464"/>
                    <a:pt x="6160" y="1464"/>
                  </a:cubicBezTo>
                  <a:cubicBezTo>
                    <a:pt x="6165" y="1464"/>
                    <a:pt x="6169" y="1462"/>
                    <a:pt x="6171" y="1457"/>
                  </a:cubicBezTo>
                  <a:cubicBezTo>
                    <a:pt x="6140" y="1336"/>
                    <a:pt x="6080" y="1275"/>
                    <a:pt x="6019" y="1245"/>
                  </a:cubicBezTo>
                  <a:cubicBezTo>
                    <a:pt x="5867" y="1062"/>
                    <a:pt x="5654" y="910"/>
                    <a:pt x="5441" y="758"/>
                  </a:cubicBezTo>
                  <a:cubicBezTo>
                    <a:pt x="4776" y="252"/>
                    <a:pt x="3979" y="0"/>
                    <a:pt x="318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4390175" y="1649050"/>
              <a:ext cx="155025" cy="42175"/>
            </a:xfrm>
            <a:custGeom>
              <a:avLst/>
              <a:gdLst/>
              <a:ahLst/>
              <a:cxnLst/>
              <a:rect l="l" t="t" r="r" b="b"/>
              <a:pathLst>
                <a:path w="6201" h="1687" extrusionOk="0">
                  <a:moveTo>
                    <a:pt x="2796" y="0"/>
                  </a:moveTo>
                  <a:cubicBezTo>
                    <a:pt x="1998" y="0"/>
                    <a:pt x="1215" y="269"/>
                    <a:pt x="608" y="738"/>
                  </a:cubicBezTo>
                  <a:cubicBezTo>
                    <a:pt x="304" y="920"/>
                    <a:pt x="61" y="1285"/>
                    <a:pt x="0" y="1620"/>
                  </a:cubicBezTo>
                  <a:cubicBezTo>
                    <a:pt x="183" y="1316"/>
                    <a:pt x="426" y="1072"/>
                    <a:pt x="669" y="860"/>
                  </a:cubicBezTo>
                  <a:cubicBezTo>
                    <a:pt x="1297" y="450"/>
                    <a:pt x="2023" y="212"/>
                    <a:pt x="2781" y="212"/>
                  </a:cubicBezTo>
                  <a:cubicBezTo>
                    <a:pt x="2867" y="212"/>
                    <a:pt x="2953" y="215"/>
                    <a:pt x="3040" y="221"/>
                  </a:cubicBezTo>
                  <a:cubicBezTo>
                    <a:pt x="3860" y="252"/>
                    <a:pt x="4681" y="525"/>
                    <a:pt x="5350" y="1012"/>
                  </a:cubicBezTo>
                  <a:cubicBezTo>
                    <a:pt x="5856" y="1349"/>
                    <a:pt x="6076" y="1687"/>
                    <a:pt x="6130" y="1687"/>
                  </a:cubicBezTo>
                  <a:cubicBezTo>
                    <a:pt x="6135" y="1687"/>
                    <a:pt x="6138" y="1685"/>
                    <a:pt x="6140" y="1680"/>
                  </a:cubicBezTo>
                  <a:cubicBezTo>
                    <a:pt x="6201" y="1680"/>
                    <a:pt x="6110" y="1620"/>
                    <a:pt x="5988" y="1437"/>
                  </a:cubicBezTo>
                  <a:cubicBezTo>
                    <a:pt x="5806" y="1224"/>
                    <a:pt x="5623" y="1042"/>
                    <a:pt x="5441" y="890"/>
                  </a:cubicBezTo>
                  <a:cubicBezTo>
                    <a:pt x="4742" y="373"/>
                    <a:pt x="3921" y="69"/>
                    <a:pt x="3040" y="9"/>
                  </a:cubicBezTo>
                  <a:cubicBezTo>
                    <a:pt x="2959" y="3"/>
                    <a:pt x="2877" y="0"/>
                    <a:pt x="279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4380275" y="1893925"/>
              <a:ext cx="50950" cy="6125"/>
            </a:xfrm>
            <a:custGeom>
              <a:avLst/>
              <a:gdLst/>
              <a:ahLst/>
              <a:cxnLst/>
              <a:rect l="l" t="t" r="r" b="b"/>
              <a:pathLst>
                <a:path w="2038" h="245" extrusionOk="0">
                  <a:moveTo>
                    <a:pt x="2037" y="1"/>
                  </a:moveTo>
                  <a:cubicBezTo>
                    <a:pt x="1673" y="1"/>
                    <a:pt x="1338" y="1"/>
                    <a:pt x="1004" y="31"/>
                  </a:cubicBezTo>
                  <a:cubicBezTo>
                    <a:pt x="852" y="16"/>
                    <a:pt x="685" y="9"/>
                    <a:pt x="514" y="9"/>
                  </a:cubicBezTo>
                  <a:cubicBezTo>
                    <a:pt x="343" y="9"/>
                    <a:pt x="168" y="16"/>
                    <a:pt x="1" y="31"/>
                  </a:cubicBezTo>
                  <a:cubicBezTo>
                    <a:pt x="304" y="176"/>
                    <a:pt x="628" y="245"/>
                    <a:pt x="956" y="245"/>
                  </a:cubicBezTo>
                  <a:cubicBezTo>
                    <a:pt x="1319" y="245"/>
                    <a:pt x="1686" y="160"/>
                    <a:pt x="20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4786825" y="2036800"/>
              <a:ext cx="55500" cy="35725"/>
            </a:xfrm>
            <a:custGeom>
              <a:avLst/>
              <a:gdLst/>
              <a:ahLst/>
              <a:cxnLst/>
              <a:rect l="l" t="t" r="r" b="b"/>
              <a:pathLst>
                <a:path w="2220" h="1429" extrusionOk="0">
                  <a:moveTo>
                    <a:pt x="426" y="0"/>
                  </a:moveTo>
                  <a:cubicBezTo>
                    <a:pt x="153" y="0"/>
                    <a:pt x="1" y="61"/>
                    <a:pt x="1" y="91"/>
                  </a:cubicBezTo>
                  <a:cubicBezTo>
                    <a:pt x="913" y="91"/>
                    <a:pt x="1794" y="608"/>
                    <a:pt x="2220" y="1429"/>
                  </a:cubicBezTo>
                  <a:cubicBezTo>
                    <a:pt x="2220" y="1429"/>
                    <a:pt x="2220" y="1216"/>
                    <a:pt x="2128" y="1003"/>
                  </a:cubicBezTo>
                  <a:cubicBezTo>
                    <a:pt x="1946" y="699"/>
                    <a:pt x="1733" y="456"/>
                    <a:pt x="1429" y="274"/>
                  </a:cubicBezTo>
                  <a:cubicBezTo>
                    <a:pt x="112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4803550" y="2002400"/>
              <a:ext cx="84375" cy="76225"/>
            </a:xfrm>
            <a:custGeom>
              <a:avLst/>
              <a:gdLst/>
              <a:ahLst/>
              <a:cxnLst/>
              <a:rect l="l" t="t" r="r" b="b"/>
              <a:pathLst>
                <a:path w="3375" h="3049" extrusionOk="0">
                  <a:moveTo>
                    <a:pt x="350" y="1"/>
                  </a:moveTo>
                  <a:cubicBezTo>
                    <a:pt x="228" y="1"/>
                    <a:pt x="107" y="24"/>
                    <a:pt x="0" y="69"/>
                  </a:cubicBezTo>
                  <a:cubicBezTo>
                    <a:pt x="0" y="100"/>
                    <a:pt x="304" y="69"/>
                    <a:pt x="699" y="160"/>
                  </a:cubicBezTo>
                  <a:cubicBezTo>
                    <a:pt x="1277" y="312"/>
                    <a:pt x="1824" y="586"/>
                    <a:pt x="2219" y="981"/>
                  </a:cubicBezTo>
                  <a:cubicBezTo>
                    <a:pt x="2645" y="1346"/>
                    <a:pt x="2949" y="1832"/>
                    <a:pt x="3131" y="2379"/>
                  </a:cubicBezTo>
                  <a:cubicBezTo>
                    <a:pt x="3283" y="2805"/>
                    <a:pt x="3283" y="3048"/>
                    <a:pt x="3344" y="3048"/>
                  </a:cubicBezTo>
                  <a:cubicBezTo>
                    <a:pt x="3374" y="2835"/>
                    <a:pt x="3374" y="2562"/>
                    <a:pt x="3222" y="2349"/>
                  </a:cubicBezTo>
                  <a:cubicBezTo>
                    <a:pt x="2918" y="1164"/>
                    <a:pt x="1915" y="252"/>
                    <a:pt x="699" y="69"/>
                  </a:cubicBezTo>
                  <a:cubicBezTo>
                    <a:pt x="593" y="24"/>
                    <a:pt x="472" y="1"/>
                    <a:pt x="3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5100675" y="2444850"/>
              <a:ext cx="38000" cy="179400"/>
            </a:xfrm>
            <a:custGeom>
              <a:avLst/>
              <a:gdLst/>
              <a:ahLst/>
              <a:cxnLst/>
              <a:rect l="l" t="t" r="r" b="b"/>
              <a:pathLst>
                <a:path w="1520" h="7176" extrusionOk="0">
                  <a:moveTo>
                    <a:pt x="486" y="1"/>
                  </a:moveTo>
                  <a:cubicBezTo>
                    <a:pt x="486" y="1"/>
                    <a:pt x="365" y="31"/>
                    <a:pt x="213" y="213"/>
                  </a:cubicBezTo>
                  <a:cubicBezTo>
                    <a:pt x="31" y="487"/>
                    <a:pt x="0" y="821"/>
                    <a:pt x="152" y="1125"/>
                  </a:cubicBezTo>
                  <a:cubicBezTo>
                    <a:pt x="274" y="1308"/>
                    <a:pt x="426" y="1460"/>
                    <a:pt x="608" y="1581"/>
                  </a:cubicBezTo>
                  <a:cubicBezTo>
                    <a:pt x="760" y="1703"/>
                    <a:pt x="790" y="1916"/>
                    <a:pt x="669" y="2128"/>
                  </a:cubicBezTo>
                  <a:cubicBezTo>
                    <a:pt x="578" y="2311"/>
                    <a:pt x="304" y="2432"/>
                    <a:pt x="182" y="2767"/>
                  </a:cubicBezTo>
                  <a:cubicBezTo>
                    <a:pt x="152" y="2949"/>
                    <a:pt x="182" y="3101"/>
                    <a:pt x="274" y="3253"/>
                  </a:cubicBezTo>
                  <a:cubicBezTo>
                    <a:pt x="334" y="3375"/>
                    <a:pt x="456" y="3496"/>
                    <a:pt x="578" y="3587"/>
                  </a:cubicBezTo>
                  <a:cubicBezTo>
                    <a:pt x="790" y="3739"/>
                    <a:pt x="1034" y="3952"/>
                    <a:pt x="1186" y="4165"/>
                  </a:cubicBezTo>
                  <a:cubicBezTo>
                    <a:pt x="1277" y="4408"/>
                    <a:pt x="1246" y="4651"/>
                    <a:pt x="1064" y="4803"/>
                  </a:cubicBezTo>
                  <a:cubicBezTo>
                    <a:pt x="882" y="5016"/>
                    <a:pt x="730" y="5229"/>
                    <a:pt x="638" y="5472"/>
                  </a:cubicBezTo>
                  <a:cubicBezTo>
                    <a:pt x="608" y="5685"/>
                    <a:pt x="638" y="5928"/>
                    <a:pt x="760" y="6110"/>
                  </a:cubicBezTo>
                  <a:cubicBezTo>
                    <a:pt x="821" y="6262"/>
                    <a:pt x="912" y="6414"/>
                    <a:pt x="942" y="6566"/>
                  </a:cubicBezTo>
                  <a:cubicBezTo>
                    <a:pt x="942" y="6688"/>
                    <a:pt x="942" y="6840"/>
                    <a:pt x="912" y="6931"/>
                  </a:cubicBezTo>
                  <a:cubicBezTo>
                    <a:pt x="821" y="7144"/>
                    <a:pt x="669" y="7144"/>
                    <a:pt x="669" y="7174"/>
                  </a:cubicBezTo>
                  <a:cubicBezTo>
                    <a:pt x="669" y="7174"/>
                    <a:pt x="682" y="7176"/>
                    <a:pt x="706" y="7176"/>
                  </a:cubicBezTo>
                  <a:cubicBezTo>
                    <a:pt x="777" y="7176"/>
                    <a:pt x="942" y="7159"/>
                    <a:pt x="1125" y="7022"/>
                  </a:cubicBezTo>
                  <a:cubicBezTo>
                    <a:pt x="1216" y="6870"/>
                    <a:pt x="1216" y="6749"/>
                    <a:pt x="1216" y="6597"/>
                  </a:cubicBezTo>
                  <a:cubicBezTo>
                    <a:pt x="1186" y="6445"/>
                    <a:pt x="1094" y="6262"/>
                    <a:pt x="1034" y="6110"/>
                  </a:cubicBezTo>
                  <a:cubicBezTo>
                    <a:pt x="912" y="5897"/>
                    <a:pt x="882" y="5715"/>
                    <a:pt x="912" y="5533"/>
                  </a:cubicBezTo>
                  <a:cubicBezTo>
                    <a:pt x="973" y="5320"/>
                    <a:pt x="1125" y="5107"/>
                    <a:pt x="1277" y="4955"/>
                  </a:cubicBezTo>
                  <a:cubicBezTo>
                    <a:pt x="1368" y="4834"/>
                    <a:pt x="1429" y="4742"/>
                    <a:pt x="1489" y="4590"/>
                  </a:cubicBezTo>
                  <a:cubicBezTo>
                    <a:pt x="1520" y="4438"/>
                    <a:pt x="1489" y="4286"/>
                    <a:pt x="1398" y="4135"/>
                  </a:cubicBezTo>
                  <a:cubicBezTo>
                    <a:pt x="1216" y="3891"/>
                    <a:pt x="973" y="3679"/>
                    <a:pt x="760" y="3527"/>
                  </a:cubicBezTo>
                  <a:cubicBezTo>
                    <a:pt x="578" y="3344"/>
                    <a:pt x="365" y="3101"/>
                    <a:pt x="456" y="2888"/>
                  </a:cubicBezTo>
                  <a:cubicBezTo>
                    <a:pt x="517" y="2645"/>
                    <a:pt x="760" y="2493"/>
                    <a:pt x="912" y="2280"/>
                  </a:cubicBezTo>
                  <a:cubicBezTo>
                    <a:pt x="973" y="2159"/>
                    <a:pt x="1034" y="2007"/>
                    <a:pt x="973" y="1855"/>
                  </a:cubicBezTo>
                  <a:cubicBezTo>
                    <a:pt x="942" y="1703"/>
                    <a:pt x="882" y="1581"/>
                    <a:pt x="760" y="1520"/>
                  </a:cubicBezTo>
                  <a:cubicBezTo>
                    <a:pt x="578" y="1399"/>
                    <a:pt x="426" y="1247"/>
                    <a:pt x="304" y="1095"/>
                  </a:cubicBezTo>
                  <a:cubicBezTo>
                    <a:pt x="152" y="821"/>
                    <a:pt x="152" y="517"/>
                    <a:pt x="304" y="244"/>
                  </a:cubicBezTo>
                  <a:cubicBezTo>
                    <a:pt x="365" y="62"/>
                    <a:pt x="486" y="1"/>
                    <a:pt x="4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5143225" y="2432700"/>
              <a:ext cx="38775" cy="172525"/>
            </a:xfrm>
            <a:custGeom>
              <a:avLst/>
              <a:gdLst/>
              <a:ahLst/>
              <a:cxnLst/>
              <a:rect l="l" t="t" r="r" b="b"/>
              <a:pathLst>
                <a:path w="1551" h="6901" extrusionOk="0">
                  <a:moveTo>
                    <a:pt x="578" y="0"/>
                  </a:moveTo>
                  <a:lnTo>
                    <a:pt x="335" y="244"/>
                  </a:lnTo>
                  <a:cubicBezTo>
                    <a:pt x="243" y="365"/>
                    <a:pt x="152" y="456"/>
                    <a:pt x="122" y="578"/>
                  </a:cubicBezTo>
                  <a:cubicBezTo>
                    <a:pt x="0" y="730"/>
                    <a:pt x="0" y="912"/>
                    <a:pt x="31" y="1125"/>
                  </a:cubicBezTo>
                  <a:cubicBezTo>
                    <a:pt x="122" y="1307"/>
                    <a:pt x="274" y="1490"/>
                    <a:pt x="456" y="1611"/>
                  </a:cubicBezTo>
                  <a:cubicBezTo>
                    <a:pt x="699" y="1733"/>
                    <a:pt x="882" y="1824"/>
                    <a:pt x="1064" y="2006"/>
                  </a:cubicBezTo>
                  <a:cubicBezTo>
                    <a:pt x="1246" y="2158"/>
                    <a:pt x="1307" y="2402"/>
                    <a:pt x="1186" y="2584"/>
                  </a:cubicBezTo>
                  <a:cubicBezTo>
                    <a:pt x="1064" y="2797"/>
                    <a:pt x="791" y="2979"/>
                    <a:pt x="699" y="3283"/>
                  </a:cubicBezTo>
                  <a:cubicBezTo>
                    <a:pt x="608" y="3435"/>
                    <a:pt x="608" y="3617"/>
                    <a:pt x="639" y="3769"/>
                  </a:cubicBezTo>
                  <a:cubicBezTo>
                    <a:pt x="730" y="3921"/>
                    <a:pt x="851" y="4043"/>
                    <a:pt x="1003" y="4134"/>
                  </a:cubicBezTo>
                  <a:cubicBezTo>
                    <a:pt x="1095" y="4165"/>
                    <a:pt x="1216" y="4225"/>
                    <a:pt x="1307" y="4317"/>
                  </a:cubicBezTo>
                  <a:cubicBezTo>
                    <a:pt x="1368" y="4377"/>
                    <a:pt x="1368" y="4499"/>
                    <a:pt x="1307" y="4590"/>
                  </a:cubicBezTo>
                  <a:cubicBezTo>
                    <a:pt x="1246" y="4681"/>
                    <a:pt x="1186" y="4772"/>
                    <a:pt x="1095" y="4894"/>
                  </a:cubicBezTo>
                  <a:cubicBezTo>
                    <a:pt x="1064" y="4985"/>
                    <a:pt x="1034" y="5107"/>
                    <a:pt x="1034" y="5259"/>
                  </a:cubicBezTo>
                  <a:cubicBezTo>
                    <a:pt x="1064" y="5502"/>
                    <a:pt x="1155" y="5684"/>
                    <a:pt x="1246" y="5867"/>
                  </a:cubicBezTo>
                  <a:cubicBezTo>
                    <a:pt x="1459" y="6110"/>
                    <a:pt x="1490" y="6353"/>
                    <a:pt x="1459" y="6657"/>
                  </a:cubicBezTo>
                  <a:cubicBezTo>
                    <a:pt x="1368" y="6870"/>
                    <a:pt x="1246" y="6870"/>
                    <a:pt x="1246" y="6900"/>
                  </a:cubicBezTo>
                  <a:cubicBezTo>
                    <a:pt x="1246" y="6900"/>
                    <a:pt x="1398" y="6900"/>
                    <a:pt x="1490" y="6687"/>
                  </a:cubicBezTo>
                  <a:cubicBezTo>
                    <a:pt x="1550" y="6383"/>
                    <a:pt x="1520" y="6049"/>
                    <a:pt x="1338" y="5776"/>
                  </a:cubicBezTo>
                  <a:cubicBezTo>
                    <a:pt x="1216" y="5593"/>
                    <a:pt x="1186" y="5411"/>
                    <a:pt x="1155" y="5228"/>
                  </a:cubicBezTo>
                  <a:cubicBezTo>
                    <a:pt x="1155" y="5137"/>
                    <a:pt x="1186" y="5016"/>
                    <a:pt x="1216" y="4955"/>
                  </a:cubicBezTo>
                  <a:cubicBezTo>
                    <a:pt x="1307" y="4833"/>
                    <a:pt x="1368" y="4772"/>
                    <a:pt x="1459" y="4651"/>
                  </a:cubicBezTo>
                  <a:cubicBezTo>
                    <a:pt x="1550" y="4529"/>
                    <a:pt x="1550" y="4347"/>
                    <a:pt x="1459" y="4195"/>
                  </a:cubicBezTo>
                  <a:cubicBezTo>
                    <a:pt x="1338" y="4104"/>
                    <a:pt x="1216" y="4013"/>
                    <a:pt x="1064" y="3952"/>
                  </a:cubicBezTo>
                  <a:cubicBezTo>
                    <a:pt x="1003" y="3921"/>
                    <a:pt x="882" y="3861"/>
                    <a:pt x="851" y="3739"/>
                  </a:cubicBezTo>
                  <a:cubicBezTo>
                    <a:pt x="791" y="3617"/>
                    <a:pt x="851" y="3496"/>
                    <a:pt x="882" y="3405"/>
                  </a:cubicBezTo>
                  <a:cubicBezTo>
                    <a:pt x="943" y="3162"/>
                    <a:pt x="1186" y="2979"/>
                    <a:pt x="1338" y="2706"/>
                  </a:cubicBezTo>
                  <a:cubicBezTo>
                    <a:pt x="1398" y="2554"/>
                    <a:pt x="1459" y="2402"/>
                    <a:pt x="1398" y="2250"/>
                  </a:cubicBezTo>
                  <a:cubicBezTo>
                    <a:pt x="1368" y="2098"/>
                    <a:pt x="1307" y="1976"/>
                    <a:pt x="1186" y="1885"/>
                  </a:cubicBezTo>
                  <a:cubicBezTo>
                    <a:pt x="943" y="1733"/>
                    <a:pt x="760" y="1611"/>
                    <a:pt x="547" y="1490"/>
                  </a:cubicBezTo>
                  <a:cubicBezTo>
                    <a:pt x="335" y="1368"/>
                    <a:pt x="243" y="1277"/>
                    <a:pt x="152" y="1064"/>
                  </a:cubicBezTo>
                  <a:cubicBezTo>
                    <a:pt x="122" y="912"/>
                    <a:pt x="122" y="760"/>
                    <a:pt x="183" y="608"/>
                  </a:cubicBezTo>
                  <a:cubicBezTo>
                    <a:pt x="274" y="517"/>
                    <a:pt x="304" y="396"/>
                    <a:pt x="395" y="274"/>
                  </a:cubicBezTo>
                  <a:cubicBezTo>
                    <a:pt x="456" y="213"/>
                    <a:pt x="547" y="122"/>
                    <a:pt x="57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4258700" y="1740275"/>
              <a:ext cx="305500" cy="294475"/>
            </a:xfrm>
            <a:custGeom>
              <a:avLst/>
              <a:gdLst/>
              <a:ahLst/>
              <a:cxnLst/>
              <a:rect l="l" t="t" r="r" b="b"/>
              <a:pathLst>
                <a:path w="12220" h="11779" extrusionOk="0">
                  <a:moveTo>
                    <a:pt x="6302" y="1"/>
                  </a:moveTo>
                  <a:cubicBezTo>
                    <a:pt x="5629" y="1"/>
                    <a:pt x="4969" y="128"/>
                    <a:pt x="4347" y="341"/>
                  </a:cubicBezTo>
                  <a:cubicBezTo>
                    <a:pt x="3223" y="737"/>
                    <a:pt x="2250" y="1466"/>
                    <a:pt x="1581" y="2408"/>
                  </a:cubicBezTo>
                  <a:cubicBezTo>
                    <a:pt x="1" y="4445"/>
                    <a:pt x="1" y="7302"/>
                    <a:pt x="1581" y="9399"/>
                  </a:cubicBezTo>
                  <a:cubicBezTo>
                    <a:pt x="2280" y="10342"/>
                    <a:pt x="3253" y="11071"/>
                    <a:pt x="4347" y="11436"/>
                  </a:cubicBezTo>
                  <a:cubicBezTo>
                    <a:pt x="4971" y="11670"/>
                    <a:pt x="5657" y="11778"/>
                    <a:pt x="6333" y="11778"/>
                  </a:cubicBezTo>
                  <a:cubicBezTo>
                    <a:pt x="6712" y="11778"/>
                    <a:pt x="7088" y="11744"/>
                    <a:pt x="7448" y="11679"/>
                  </a:cubicBezTo>
                  <a:cubicBezTo>
                    <a:pt x="8359" y="11527"/>
                    <a:pt x="9211" y="11132"/>
                    <a:pt x="9940" y="10585"/>
                  </a:cubicBezTo>
                  <a:cubicBezTo>
                    <a:pt x="10518" y="10129"/>
                    <a:pt x="11034" y="9551"/>
                    <a:pt x="11399" y="8913"/>
                  </a:cubicBezTo>
                  <a:cubicBezTo>
                    <a:pt x="11703" y="8396"/>
                    <a:pt x="11946" y="7910"/>
                    <a:pt x="12037" y="7332"/>
                  </a:cubicBezTo>
                  <a:cubicBezTo>
                    <a:pt x="12098" y="7150"/>
                    <a:pt x="12129" y="6937"/>
                    <a:pt x="12159" y="6724"/>
                  </a:cubicBezTo>
                  <a:cubicBezTo>
                    <a:pt x="12220" y="6603"/>
                    <a:pt x="12220" y="6451"/>
                    <a:pt x="12220" y="6268"/>
                  </a:cubicBezTo>
                  <a:lnTo>
                    <a:pt x="12220" y="6025"/>
                  </a:lnTo>
                  <a:lnTo>
                    <a:pt x="12220" y="5904"/>
                  </a:lnTo>
                  <a:cubicBezTo>
                    <a:pt x="12159" y="6390"/>
                    <a:pt x="12098" y="6907"/>
                    <a:pt x="12007" y="7393"/>
                  </a:cubicBezTo>
                  <a:cubicBezTo>
                    <a:pt x="11855" y="7910"/>
                    <a:pt x="11673" y="8457"/>
                    <a:pt x="11369" y="8913"/>
                  </a:cubicBezTo>
                  <a:cubicBezTo>
                    <a:pt x="10974" y="9551"/>
                    <a:pt x="10487" y="10068"/>
                    <a:pt x="9879" y="10524"/>
                  </a:cubicBezTo>
                  <a:cubicBezTo>
                    <a:pt x="9180" y="11071"/>
                    <a:pt x="8329" y="11436"/>
                    <a:pt x="7448" y="11588"/>
                  </a:cubicBezTo>
                  <a:cubicBezTo>
                    <a:pt x="7118" y="11660"/>
                    <a:pt x="6777" y="11694"/>
                    <a:pt x="6435" y="11694"/>
                  </a:cubicBezTo>
                  <a:cubicBezTo>
                    <a:pt x="5767" y="11694"/>
                    <a:pt x="5092" y="11566"/>
                    <a:pt x="4469" y="11345"/>
                  </a:cubicBezTo>
                  <a:cubicBezTo>
                    <a:pt x="3922" y="11132"/>
                    <a:pt x="3466" y="10889"/>
                    <a:pt x="3010" y="10524"/>
                  </a:cubicBezTo>
                  <a:cubicBezTo>
                    <a:pt x="2554" y="10190"/>
                    <a:pt x="2128" y="9764"/>
                    <a:pt x="1794" y="9308"/>
                  </a:cubicBezTo>
                  <a:cubicBezTo>
                    <a:pt x="305" y="7302"/>
                    <a:pt x="305" y="4566"/>
                    <a:pt x="1794" y="2560"/>
                  </a:cubicBezTo>
                  <a:cubicBezTo>
                    <a:pt x="2128" y="2104"/>
                    <a:pt x="2554" y="1679"/>
                    <a:pt x="3010" y="1344"/>
                  </a:cubicBezTo>
                  <a:cubicBezTo>
                    <a:pt x="3435" y="1010"/>
                    <a:pt x="3922" y="737"/>
                    <a:pt x="4469" y="554"/>
                  </a:cubicBezTo>
                  <a:cubicBezTo>
                    <a:pt x="5080" y="298"/>
                    <a:pt x="5729" y="182"/>
                    <a:pt x="6383" y="182"/>
                  </a:cubicBezTo>
                  <a:cubicBezTo>
                    <a:pt x="6738" y="182"/>
                    <a:pt x="7095" y="216"/>
                    <a:pt x="7448" y="281"/>
                  </a:cubicBezTo>
                  <a:cubicBezTo>
                    <a:pt x="9059" y="585"/>
                    <a:pt x="10487" y="1588"/>
                    <a:pt x="11338" y="2986"/>
                  </a:cubicBezTo>
                  <a:cubicBezTo>
                    <a:pt x="11581" y="3442"/>
                    <a:pt x="11825" y="3958"/>
                    <a:pt x="11977" y="4506"/>
                  </a:cubicBezTo>
                  <a:cubicBezTo>
                    <a:pt x="12098" y="4961"/>
                    <a:pt x="12159" y="5417"/>
                    <a:pt x="12220" y="5904"/>
                  </a:cubicBezTo>
                  <a:lnTo>
                    <a:pt x="12220" y="5782"/>
                  </a:lnTo>
                  <a:lnTo>
                    <a:pt x="12220" y="5509"/>
                  </a:lnTo>
                  <a:cubicBezTo>
                    <a:pt x="12220" y="5357"/>
                    <a:pt x="12220" y="5205"/>
                    <a:pt x="12159" y="5053"/>
                  </a:cubicBezTo>
                  <a:cubicBezTo>
                    <a:pt x="12129" y="4870"/>
                    <a:pt x="12098" y="4658"/>
                    <a:pt x="12037" y="4445"/>
                  </a:cubicBezTo>
                  <a:cubicBezTo>
                    <a:pt x="11916" y="3928"/>
                    <a:pt x="11703" y="3411"/>
                    <a:pt x="11399" y="2895"/>
                  </a:cubicBezTo>
                  <a:cubicBezTo>
                    <a:pt x="11034" y="2256"/>
                    <a:pt x="10548" y="1679"/>
                    <a:pt x="9940" y="1223"/>
                  </a:cubicBezTo>
                  <a:cubicBezTo>
                    <a:pt x="9211" y="706"/>
                    <a:pt x="8359" y="311"/>
                    <a:pt x="7448" y="129"/>
                  </a:cubicBezTo>
                  <a:cubicBezTo>
                    <a:pt x="7064" y="41"/>
                    <a:pt x="6681" y="1"/>
                    <a:pt x="6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4618900" y="1741400"/>
              <a:ext cx="304725" cy="294150"/>
            </a:xfrm>
            <a:custGeom>
              <a:avLst/>
              <a:gdLst/>
              <a:ahLst/>
              <a:cxnLst/>
              <a:rect l="l" t="t" r="r" b="b"/>
              <a:pathLst>
                <a:path w="12189" h="11766" extrusionOk="0">
                  <a:moveTo>
                    <a:pt x="6314" y="1"/>
                  </a:moveTo>
                  <a:cubicBezTo>
                    <a:pt x="5637" y="1"/>
                    <a:pt x="4973" y="122"/>
                    <a:pt x="4347" y="357"/>
                  </a:cubicBezTo>
                  <a:cubicBezTo>
                    <a:pt x="3769" y="540"/>
                    <a:pt x="3283" y="813"/>
                    <a:pt x="2827" y="1147"/>
                  </a:cubicBezTo>
                  <a:cubicBezTo>
                    <a:pt x="2310" y="1482"/>
                    <a:pt x="1915" y="1907"/>
                    <a:pt x="1550" y="2394"/>
                  </a:cubicBezTo>
                  <a:cubicBezTo>
                    <a:pt x="0" y="4461"/>
                    <a:pt x="0" y="7287"/>
                    <a:pt x="1550" y="9385"/>
                  </a:cubicBezTo>
                  <a:cubicBezTo>
                    <a:pt x="2250" y="10327"/>
                    <a:pt x="3192" y="11056"/>
                    <a:pt x="4286" y="11452"/>
                  </a:cubicBezTo>
                  <a:cubicBezTo>
                    <a:pt x="4921" y="11663"/>
                    <a:pt x="5593" y="11765"/>
                    <a:pt x="6263" y="11765"/>
                  </a:cubicBezTo>
                  <a:cubicBezTo>
                    <a:pt x="6651" y="11765"/>
                    <a:pt x="7038" y="11731"/>
                    <a:pt x="7417" y="11664"/>
                  </a:cubicBezTo>
                  <a:cubicBezTo>
                    <a:pt x="9028" y="11330"/>
                    <a:pt x="10517" y="10327"/>
                    <a:pt x="11368" y="8868"/>
                  </a:cubicBezTo>
                  <a:cubicBezTo>
                    <a:pt x="11672" y="8351"/>
                    <a:pt x="11885" y="7865"/>
                    <a:pt x="12007" y="7287"/>
                  </a:cubicBezTo>
                  <a:cubicBezTo>
                    <a:pt x="12037" y="7105"/>
                    <a:pt x="12067" y="6892"/>
                    <a:pt x="12128" y="6679"/>
                  </a:cubicBezTo>
                  <a:cubicBezTo>
                    <a:pt x="12159" y="6558"/>
                    <a:pt x="12159" y="6406"/>
                    <a:pt x="12159" y="6223"/>
                  </a:cubicBezTo>
                  <a:lnTo>
                    <a:pt x="12159" y="5980"/>
                  </a:lnTo>
                  <a:lnTo>
                    <a:pt x="12159" y="5859"/>
                  </a:lnTo>
                  <a:cubicBezTo>
                    <a:pt x="12128" y="6345"/>
                    <a:pt x="12037" y="6862"/>
                    <a:pt x="11946" y="7348"/>
                  </a:cubicBezTo>
                  <a:cubicBezTo>
                    <a:pt x="11794" y="7865"/>
                    <a:pt x="11581" y="8412"/>
                    <a:pt x="11277" y="8868"/>
                  </a:cubicBezTo>
                  <a:cubicBezTo>
                    <a:pt x="10912" y="9506"/>
                    <a:pt x="10426" y="10023"/>
                    <a:pt x="9818" y="10479"/>
                  </a:cubicBezTo>
                  <a:cubicBezTo>
                    <a:pt x="9089" y="11026"/>
                    <a:pt x="8237" y="11391"/>
                    <a:pt x="7386" y="11573"/>
                  </a:cubicBezTo>
                  <a:cubicBezTo>
                    <a:pt x="7071" y="11631"/>
                    <a:pt x="6749" y="11658"/>
                    <a:pt x="6426" y="11658"/>
                  </a:cubicBezTo>
                  <a:cubicBezTo>
                    <a:pt x="5725" y="11658"/>
                    <a:pt x="5023" y="11529"/>
                    <a:pt x="4377" y="11300"/>
                  </a:cubicBezTo>
                  <a:cubicBezTo>
                    <a:pt x="3313" y="10874"/>
                    <a:pt x="2401" y="10205"/>
                    <a:pt x="1702" y="9263"/>
                  </a:cubicBezTo>
                  <a:cubicBezTo>
                    <a:pt x="243" y="7257"/>
                    <a:pt x="243" y="4521"/>
                    <a:pt x="1702" y="2515"/>
                  </a:cubicBezTo>
                  <a:cubicBezTo>
                    <a:pt x="2401" y="1603"/>
                    <a:pt x="3313" y="874"/>
                    <a:pt x="4377" y="509"/>
                  </a:cubicBezTo>
                  <a:cubicBezTo>
                    <a:pt x="4988" y="253"/>
                    <a:pt x="5637" y="137"/>
                    <a:pt x="6300" y="137"/>
                  </a:cubicBezTo>
                  <a:cubicBezTo>
                    <a:pt x="6659" y="137"/>
                    <a:pt x="7023" y="171"/>
                    <a:pt x="7386" y="236"/>
                  </a:cubicBezTo>
                  <a:cubicBezTo>
                    <a:pt x="8237" y="388"/>
                    <a:pt x="9089" y="752"/>
                    <a:pt x="9818" y="1299"/>
                  </a:cubicBezTo>
                  <a:cubicBezTo>
                    <a:pt x="10426" y="1755"/>
                    <a:pt x="10912" y="2302"/>
                    <a:pt x="11277" y="2941"/>
                  </a:cubicBezTo>
                  <a:cubicBezTo>
                    <a:pt x="11581" y="3397"/>
                    <a:pt x="11794" y="3913"/>
                    <a:pt x="11946" y="4461"/>
                  </a:cubicBezTo>
                  <a:cubicBezTo>
                    <a:pt x="12037" y="4916"/>
                    <a:pt x="12128" y="5372"/>
                    <a:pt x="12159" y="5859"/>
                  </a:cubicBezTo>
                  <a:cubicBezTo>
                    <a:pt x="12159" y="5828"/>
                    <a:pt x="12159" y="5828"/>
                    <a:pt x="12189" y="5828"/>
                  </a:cubicBezTo>
                  <a:lnTo>
                    <a:pt x="12189" y="5555"/>
                  </a:lnTo>
                  <a:cubicBezTo>
                    <a:pt x="12189" y="5403"/>
                    <a:pt x="12189" y="5251"/>
                    <a:pt x="12159" y="5099"/>
                  </a:cubicBezTo>
                  <a:cubicBezTo>
                    <a:pt x="12128" y="4916"/>
                    <a:pt x="12098" y="4673"/>
                    <a:pt x="12037" y="4491"/>
                  </a:cubicBezTo>
                  <a:cubicBezTo>
                    <a:pt x="11885" y="3944"/>
                    <a:pt x="11703" y="3427"/>
                    <a:pt x="11399" y="2941"/>
                  </a:cubicBezTo>
                  <a:cubicBezTo>
                    <a:pt x="10578" y="1451"/>
                    <a:pt x="9119" y="418"/>
                    <a:pt x="7447" y="114"/>
                  </a:cubicBezTo>
                  <a:cubicBezTo>
                    <a:pt x="7068" y="38"/>
                    <a:pt x="6689" y="1"/>
                    <a:pt x="6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4555825" y="1828425"/>
              <a:ext cx="82850" cy="24600"/>
            </a:xfrm>
            <a:custGeom>
              <a:avLst/>
              <a:gdLst/>
              <a:ahLst/>
              <a:cxnLst/>
              <a:rect l="l" t="t" r="r" b="b"/>
              <a:pathLst>
                <a:path w="3314" h="984" extrusionOk="0">
                  <a:moveTo>
                    <a:pt x="1919" y="1"/>
                  </a:moveTo>
                  <a:cubicBezTo>
                    <a:pt x="1803" y="1"/>
                    <a:pt x="1690" y="12"/>
                    <a:pt x="1581" y="37"/>
                  </a:cubicBezTo>
                  <a:cubicBezTo>
                    <a:pt x="1155" y="98"/>
                    <a:pt x="730" y="280"/>
                    <a:pt x="396" y="554"/>
                  </a:cubicBezTo>
                  <a:cubicBezTo>
                    <a:pt x="122" y="797"/>
                    <a:pt x="0" y="949"/>
                    <a:pt x="61" y="980"/>
                  </a:cubicBezTo>
                  <a:cubicBezTo>
                    <a:pt x="64" y="982"/>
                    <a:pt x="67" y="983"/>
                    <a:pt x="71" y="983"/>
                  </a:cubicBezTo>
                  <a:cubicBezTo>
                    <a:pt x="114" y="983"/>
                    <a:pt x="234" y="842"/>
                    <a:pt x="456" y="676"/>
                  </a:cubicBezTo>
                  <a:cubicBezTo>
                    <a:pt x="821" y="432"/>
                    <a:pt x="1186" y="280"/>
                    <a:pt x="1611" y="220"/>
                  </a:cubicBezTo>
                  <a:cubicBezTo>
                    <a:pt x="1755" y="184"/>
                    <a:pt x="1909" y="167"/>
                    <a:pt x="2066" y="167"/>
                  </a:cubicBezTo>
                  <a:cubicBezTo>
                    <a:pt x="2307" y="167"/>
                    <a:pt x="2558" y="207"/>
                    <a:pt x="2797" y="280"/>
                  </a:cubicBezTo>
                  <a:cubicBezTo>
                    <a:pt x="2949" y="311"/>
                    <a:pt x="3131" y="402"/>
                    <a:pt x="3283" y="432"/>
                  </a:cubicBezTo>
                  <a:cubicBezTo>
                    <a:pt x="3314" y="432"/>
                    <a:pt x="3162" y="280"/>
                    <a:pt x="2858" y="189"/>
                  </a:cubicBezTo>
                  <a:cubicBezTo>
                    <a:pt x="2549" y="79"/>
                    <a:pt x="2225" y="1"/>
                    <a:pt x="1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4922100" y="1892425"/>
              <a:ext cx="326000" cy="4575"/>
            </a:xfrm>
            <a:custGeom>
              <a:avLst/>
              <a:gdLst/>
              <a:ahLst/>
              <a:cxnLst/>
              <a:rect l="l" t="t" r="r" b="b"/>
              <a:pathLst>
                <a:path w="13040" h="183" extrusionOk="0">
                  <a:moveTo>
                    <a:pt x="6505" y="0"/>
                  </a:moveTo>
                  <a:cubicBezTo>
                    <a:pt x="4711" y="0"/>
                    <a:pt x="3070" y="0"/>
                    <a:pt x="1885" y="61"/>
                  </a:cubicBezTo>
                  <a:lnTo>
                    <a:pt x="486" y="91"/>
                  </a:lnTo>
                  <a:cubicBezTo>
                    <a:pt x="334" y="91"/>
                    <a:pt x="152" y="91"/>
                    <a:pt x="0" y="122"/>
                  </a:cubicBezTo>
                  <a:cubicBezTo>
                    <a:pt x="182" y="152"/>
                    <a:pt x="334" y="152"/>
                    <a:pt x="517" y="152"/>
                  </a:cubicBezTo>
                  <a:lnTo>
                    <a:pt x="1915" y="182"/>
                  </a:lnTo>
                  <a:lnTo>
                    <a:pt x="6535" y="182"/>
                  </a:lnTo>
                  <a:cubicBezTo>
                    <a:pt x="8329" y="182"/>
                    <a:pt x="9940" y="152"/>
                    <a:pt x="11125" y="152"/>
                  </a:cubicBezTo>
                  <a:lnTo>
                    <a:pt x="12523" y="122"/>
                  </a:lnTo>
                  <a:cubicBezTo>
                    <a:pt x="12675" y="122"/>
                    <a:pt x="12888" y="122"/>
                    <a:pt x="13040" y="91"/>
                  </a:cubicBezTo>
                  <a:cubicBezTo>
                    <a:pt x="12933" y="76"/>
                    <a:pt x="12842" y="69"/>
                    <a:pt x="12755" y="69"/>
                  </a:cubicBezTo>
                  <a:cubicBezTo>
                    <a:pt x="12668" y="69"/>
                    <a:pt x="12584" y="76"/>
                    <a:pt x="12493" y="91"/>
                  </a:cubicBezTo>
                  <a:lnTo>
                    <a:pt x="11095" y="61"/>
                  </a:lnTo>
                  <a:cubicBezTo>
                    <a:pt x="9909" y="0"/>
                    <a:pt x="8268" y="0"/>
                    <a:pt x="6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4279225" y="1838475"/>
              <a:ext cx="51700" cy="134525"/>
            </a:xfrm>
            <a:custGeom>
              <a:avLst/>
              <a:gdLst/>
              <a:ahLst/>
              <a:cxnLst/>
              <a:rect l="l" t="t" r="r" b="b"/>
              <a:pathLst>
                <a:path w="2068" h="5381" extrusionOk="0">
                  <a:moveTo>
                    <a:pt x="669" y="0"/>
                  </a:moveTo>
                  <a:lnTo>
                    <a:pt x="669" y="0"/>
                  </a:lnTo>
                  <a:cubicBezTo>
                    <a:pt x="487" y="243"/>
                    <a:pt x="365" y="486"/>
                    <a:pt x="335" y="790"/>
                  </a:cubicBezTo>
                  <a:cubicBezTo>
                    <a:pt x="0" y="2249"/>
                    <a:pt x="365" y="3769"/>
                    <a:pt x="1368" y="4833"/>
                  </a:cubicBezTo>
                  <a:cubicBezTo>
                    <a:pt x="1551" y="5046"/>
                    <a:pt x="1763" y="5228"/>
                    <a:pt x="2037" y="5380"/>
                  </a:cubicBezTo>
                  <a:cubicBezTo>
                    <a:pt x="2067" y="5350"/>
                    <a:pt x="1824" y="5137"/>
                    <a:pt x="1520" y="4711"/>
                  </a:cubicBezTo>
                  <a:cubicBezTo>
                    <a:pt x="1064" y="4195"/>
                    <a:pt x="760" y="3587"/>
                    <a:pt x="547" y="2888"/>
                  </a:cubicBezTo>
                  <a:cubicBezTo>
                    <a:pt x="365" y="2189"/>
                    <a:pt x="365" y="1520"/>
                    <a:pt x="487" y="821"/>
                  </a:cubicBezTo>
                  <a:cubicBezTo>
                    <a:pt x="547" y="334"/>
                    <a:pt x="699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4310375" y="1770825"/>
              <a:ext cx="53975" cy="37300"/>
            </a:xfrm>
            <a:custGeom>
              <a:avLst/>
              <a:gdLst/>
              <a:ahLst/>
              <a:cxnLst/>
              <a:rect l="l" t="t" r="r" b="b"/>
              <a:pathLst>
                <a:path w="2159" h="1492" extrusionOk="0">
                  <a:moveTo>
                    <a:pt x="2159" y="1"/>
                  </a:moveTo>
                  <a:lnTo>
                    <a:pt x="2159" y="1"/>
                  </a:lnTo>
                  <a:cubicBezTo>
                    <a:pt x="1247" y="122"/>
                    <a:pt x="457" y="670"/>
                    <a:pt x="1" y="1490"/>
                  </a:cubicBezTo>
                  <a:cubicBezTo>
                    <a:pt x="2" y="1491"/>
                    <a:pt x="3" y="1492"/>
                    <a:pt x="5" y="1492"/>
                  </a:cubicBezTo>
                  <a:cubicBezTo>
                    <a:pt x="58" y="1492"/>
                    <a:pt x="475" y="1052"/>
                    <a:pt x="1034" y="670"/>
                  </a:cubicBezTo>
                  <a:cubicBezTo>
                    <a:pt x="1581" y="244"/>
                    <a:pt x="2159" y="62"/>
                    <a:pt x="21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4644725" y="1774625"/>
              <a:ext cx="65375" cy="193050"/>
            </a:xfrm>
            <a:custGeom>
              <a:avLst/>
              <a:gdLst/>
              <a:ahLst/>
              <a:cxnLst/>
              <a:rect l="l" t="t" r="r" b="b"/>
              <a:pathLst>
                <a:path w="2615" h="7722" extrusionOk="0">
                  <a:moveTo>
                    <a:pt x="2584" y="1"/>
                  </a:moveTo>
                  <a:cubicBezTo>
                    <a:pt x="2554" y="1"/>
                    <a:pt x="2463" y="62"/>
                    <a:pt x="2280" y="214"/>
                  </a:cubicBezTo>
                  <a:cubicBezTo>
                    <a:pt x="2007" y="396"/>
                    <a:pt x="1794" y="609"/>
                    <a:pt x="1581" y="852"/>
                  </a:cubicBezTo>
                  <a:cubicBezTo>
                    <a:pt x="213" y="2524"/>
                    <a:pt x="1" y="4803"/>
                    <a:pt x="973" y="6688"/>
                  </a:cubicBezTo>
                  <a:cubicBezTo>
                    <a:pt x="1125" y="6992"/>
                    <a:pt x="1338" y="7265"/>
                    <a:pt x="1520" y="7509"/>
                  </a:cubicBezTo>
                  <a:cubicBezTo>
                    <a:pt x="1551" y="7569"/>
                    <a:pt x="1672" y="7660"/>
                    <a:pt x="1733" y="7721"/>
                  </a:cubicBezTo>
                  <a:cubicBezTo>
                    <a:pt x="1794" y="7721"/>
                    <a:pt x="1490" y="7357"/>
                    <a:pt x="1125" y="6657"/>
                  </a:cubicBezTo>
                  <a:cubicBezTo>
                    <a:pt x="274" y="4803"/>
                    <a:pt x="487" y="2584"/>
                    <a:pt x="1733" y="973"/>
                  </a:cubicBezTo>
                  <a:cubicBezTo>
                    <a:pt x="2189" y="305"/>
                    <a:pt x="2615" y="1"/>
                    <a:pt x="2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4714650" y="1993275"/>
              <a:ext cx="50925" cy="16925"/>
            </a:xfrm>
            <a:custGeom>
              <a:avLst/>
              <a:gdLst/>
              <a:ahLst/>
              <a:cxnLst/>
              <a:rect l="l" t="t" r="r" b="b"/>
              <a:pathLst>
                <a:path w="2037" h="677" extrusionOk="0">
                  <a:moveTo>
                    <a:pt x="23" y="1"/>
                  </a:moveTo>
                  <a:cubicBezTo>
                    <a:pt x="13" y="1"/>
                    <a:pt x="5" y="3"/>
                    <a:pt x="0" y="9"/>
                  </a:cubicBezTo>
                  <a:cubicBezTo>
                    <a:pt x="213" y="343"/>
                    <a:pt x="547" y="525"/>
                    <a:pt x="912" y="617"/>
                  </a:cubicBezTo>
                  <a:cubicBezTo>
                    <a:pt x="1076" y="654"/>
                    <a:pt x="1234" y="677"/>
                    <a:pt x="1389" y="677"/>
                  </a:cubicBezTo>
                  <a:cubicBezTo>
                    <a:pt x="1609" y="677"/>
                    <a:pt x="1823" y="632"/>
                    <a:pt x="2037" y="525"/>
                  </a:cubicBezTo>
                  <a:cubicBezTo>
                    <a:pt x="1976" y="465"/>
                    <a:pt x="1489" y="556"/>
                    <a:pt x="973" y="404"/>
                  </a:cubicBezTo>
                  <a:cubicBezTo>
                    <a:pt x="474" y="265"/>
                    <a:pt x="12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2"/>
            <p:cNvSpPr/>
            <p:nvPr/>
          </p:nvSpPr>
          <p:spPr>
            <a:xfrm>
              <a:off x="3854450" y="3056575"/>
              <a:ext cx="1422525" cy="114000"/>
            </a:xfrm>
            <a:custGeom>
              <a:avLst/>
              <a:gdLst/>
              <a:ahLst/>
              <a:cxnLst/>
              <a:rect l="l" t="t" r="r" b="b"/>
              <a:pathLst>
                <a:path w="56901" h="4560" extrusionOk="0">
                  <a:moveTo>
                    <a:pt x="56901" y="0"/>
                  </a:moveTo>
                  <a:cubicBezTo>
                    <a:pt x="56901" y="0"/>
                    <a:pt x="3313" y="2432"/>
                    <a:pt x="0" y="3435"/>
                  </a:cubicBezTo>
                  <a:lnTo>
                    <a:pt x="0" y="4559"/>
                  </a:lnTo>
                  <a:lnTo>
                    <a:pt x="56901" y="2219"/>
                  </a:lnTo>
                  <a:lnTo>
                    <a:pt x="569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2"/>
            <p:cNvSpPr/>
            <p:nvPr/>
          </p:nvSpPr>
          <p:spPr>
            <a:xfrm>
              <a:off x="5518600" y="3038325"/>
              <a:ext cx="150500" cy="65375"/>
            </a:xfrm>
            <a:custGeom>
              <a:avLst/>
              <a:gdLst/>
              <a:ahLst/>
              <a:cxnLst/>
              <a:rect l="l" t="t" r="r" b="b"/>
              <a:pathLst>
                <a:path w="6020" h="2615" extrusionOk="0">
                  <a:moveTo>
                    <a:pt x="6019" y="1"/>
                  </a:moveTo>
                  <a:lnTo>
                    <a:pt x="1" y="1247"/>
                  </a:lnTo>
                  <a:lnTo>
                    <a:pt x="1" y="2159"/>
                  </a:lnTo>
                  <a:lnTo>
                    <a:pt x="6019" y="2615"/>
                  </a:lnTo>
                  <a:lnTo>
                    <a:pt x="6019" y="1"/>
                  </a:ln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5221500" y="3055375"/>
              <a:ext cx="297125" cy="58975"/>
            </a:xfrm>
            <a:custGeom>
              <a:avLst/>
              <a:gdLst/>
              <a:ahLst/>
              <a:cxnLst/>
              <a:rect l="l" t="t" r="r" b="b"/>
              <a:pathLst>
                <a:path w="11885" h="2359" extrusionOk="0">
                  <a:moveTo>
                    <a:pt x="1504" y="0"/>
                  </a:moveTo>
                  <a:cubicBezTo>
                    <a:pt x="913" y="0"/>
                    <a:pt x="398" y="15"/>
                    <a:pt x="0" y="48"/>
                  </a:cubicBezTo>
                  <a:lnTo>
                    <a:pt x="182" y="2358"/>
                  </a:lnTo>
                  <a:lnTo>
                    <a:pt x="11885" y="1477"/>
                  </a:lnTo>
                  <a:lnTo>
                    <a:pt x="11885" y="565"/>
                  </a:lnTo>
                  <a:cubicBezTo>
                    <a:pt x="11885" y="565"/>
                    <a:pt x="5198" y="0"/>
                    <a:pt x="15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4090775" y="3036950"/>
              <a:ext cx="600325" cy="794825"/>
            </a:xfrm>
            <a:custGeom>
              <a:avLst/>
              <a:gdLst/>
              <a:ahLst/>
              <a:cxnLst/>
              <a:rect l="l" t="t" r="r" b="b"/>
              <a:pathLst>
                <a:path w="24013" h="31793" extrusionOk="0">
                  <a:moveTo>
                    <a:pt x="13956" y="1"/>
                  </a:moveTo>
                  <a:cubicBezTo>
                    <a:pt x="11667" y="1"/>
                    <a:pt x="8785" y="785"/>
                    <a:pt x="8785" y="785"/>
                  </a:cubicBezTo>
                  <a:lnTo>
                    <a:pt x="3526" y="2609"/>
                  </a:lnTo>
                  <a:cubicBezTo>
                    <a:pt x="3526" y="2609"/>
                    <a:pt x="335" y="9022"/>
                    <a:pt x="122" y="10421"/>
                  </a:cubicBezTo>
                  <a:cubicBezTo>
                    <a:pt x="0" y="11332"/>
                    <a:pt x="61" y="12244"/>
                    <a:pt x="395" y="13126"/>
                  </a:cubicBezTo>
                  <a:cubicBezTo>
                    <a:pt x="395" y="13126"/>
                    <a:pt x="639" y="16074"/>
                    <a:pt x="1186" y="16804"/>
                  </a:cubicBezTo>
                  <a:cubicBezTo>
                    <a:pt x="1550" y="17290"/>
                    <a:pt x="2006" y="17685"/>
                    <a:pt x="2553" y="17989"/>
                  </a:cubicBezTo>
                  <a:cubicBezTo>
                    <a:pt x="2736" y="19418"/>
                    <a:pt x="3587" y="20755"/>
                    <a:pt x="4803" y="21515"/>
                  </a:cubicBezTo>
                  <a:lnTo>
                    <a:pt x="5745" y="26013"/>
                  </a:lnTo>
                  <a:cubicBezTo>
                    <a:pt x="5745" y="26013"/>
                    <a:pt x="12587" y="31793"/>
                    <a:pt x="15359" y="31793"/>
                  </a:cubicBezTo>
                  <a:cubicBezTo>
                    <a:pt x="15588" y="31793"/>
                    <a:pt x="15790" y="31753"/>
                    <a:pt x="15958" y="31667"/>
                  </a:cubicBezTo>
                  <a:cubicBezTo>
                    <a:pt x="18146" y="30512"/>
                    <a:pt x="18511" y="27837"/>
                    <a:pt x="18511" y="24068"/>
                  </a:cubicBezTo>
                  <a:cubicBezTo>
                    <a:pt x="18511" y="21637"/>
                    <a:pt x="18359" y="19205"/>
                    <a:pt x="18086" y="16804"/>
                  </a:cubicBezTo>
                  <a:cubicBezTo>
                    <a:pt x="18086" y="16804"/>
                    <a:pt x="20244" y="15588"/>
                    <a:pt x="20669" y="15162"/>
                  </a:cubicBezTo>
                  <a:cubicBezTo>
                    <a:pt x="21095" y="14767"/>
                    <a:pt x="20730" y="12183"/>
                    <a:pt x="19575" y="11910"/>
                  </a:cubicBezTo>
                  <a:cubicBezTo>
                    <a:pt x="19575" y="11910"/>
                    <a:pt x="23678" y="10755"/>
                    <a:pt x="23800" y="9843"/>
                  </a:cubicBezTo>
                  <a:cubicBezTo>
                    <a:pt x="23891" y="8931"/>
                    <a:pt x="22827" y="7259"/>
                    <a:pt x="22827" y="7259"/>
                  </a:cubicBezTo>
                  <a:cubicBezTo>
                    <a:pt x="22827" y="7259"/>
                    <a:pt x="24013" y="5284"/>
                    <a:pt x="22159" y="4341"/>
                  </a:cubicBezTo>
                  <a:cubicBezTo>
                    <a:pt x="21733" y="4159"/>
                    <a:pt x="16140" y="3855"/>
                    <a:pt x="16140" y="3855"/>
                  </a:cubicBezTo>
                  <a:cubicBezTo>
                    <a:pt x="16140" y="3855"/>
                    <a:pt x="17873" y="998"/>
                    <a:pt x="15715" y="238"/>
                  </a:cubicBezTo>
                  <a:cubicBezTo>
                    <a:pt x="15236" y="67"/>
                    <a:pt x="14621" y="1"/>
                    <a:pt x="139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4200200" y="3134825"/>
              <a:ext cx="304725" cy="161125"/>
            </a:xfrm>
            <a:custGeom>
              <a:avLst/>
              <a:gdLst/>
              <a:ahLst/>
              <a:cxnLst/>
              <a:rect l="l" t="t" r="r" b="b"/>
              <a:pathLst>
                <a:path w="12189" h="6445" extrusionOk="0">
                  <a:moveTo>
                    <a:pt x="12189" y="1"/>
                  </a:moveTo>
                  <a:cubicBezTo>
                    <a:pt x="12007" y="1"/>
                    <a:pt x="11855" y="62"/>
                    <a:pt x="11611" y="62"/>
                  </a:cubicBezTo>
                  <a:cubicBezTo>
                    <a:pt x="11277" y="92"/>
                    <a:pt x="10760" y="122"/>
                    <a:pt x="10092" y="214"/>
                  </a:cubicBezTo>
                  <a:cubicBezTo>
                    <a:pt x="9453" y="274"/>
                    <a:pt x="8693" y="305"/>
                    <a:pt x="7812" y="457"/>
                  </a:cubicBezTo>
                  <a:cubicBezTo>
                    <a:pt x="6870" y="578"/>
                    <a:pt x="5958" y="882"/>
                    <a:pt x="5137" y="1338"/>
                  </a:cubicBezTo>
                  <a:cubicBezTo>
                    <a:pt x="4712" y="1612"/>
                    <a:pt x="4316" y="1916"/>
                    <a:pt x="3982" y="2281"/>
                  </a:cubicBezTo>
                  <a:lnTo>
                    <a:pt x="3040" y="3253"/>
                  </a:lnTo>
                  <a:cubicBezTo>
                    <a:pt x="2432" y="3861"/>
                    <a:pt x="1885" y="4378"/>
                    <a:pt x="1429" y="4864"/>
                  </a:cubicBezTo>
                  <a:lnTo>
                    <a:pt x="365" y="6019"/>
                  </a:lnTo>
                  <a:cubicBezTo>
                    <a:pt x="213" y="6141"/>
                    <a:pt x="122" y="6293"/>
                    <a:pt x="0" y="6445"/>
                  </a:cubicBezTo>
                  <a:cubicBezTo>
                    <a:pt x="152" y="6323"/>
                    <a:pt x="304" y="6202"/>
                    <a:pt x="426" y="6050"/>
                  </a:cubicBezTo>
                  <a:lnTo>
                    <a:pt x="1520" y="4986"/>
                  </a:lnTo>
                  <a:lnTo>
                    <a:pt x="3161" y="3344"/>
                  </a:lnTo>
                  <a:lnTo>
                    <a:pt x="4104" y="2402"/>
                  </a:lnTo>
                  <a:cubicBezTo>
                    <a:pt x="4438" y="2068"/>
                    <a:pt x="4772" y="1764"/>
                    <a:pt x="5198" y="1490"/>
                  </a:cubicBezTo>
                  <a:cubicBezTo>
                    <a:pt x="5988" y="1065"/>
                    <a:pt x="6900" y="761"/>
                    <a:pt x="7812" y="670"/>
                  </a:cubicBezTo>
                  <a:cubicBezTo>
                    <a:pt x="8663" y="518"/>
                    <a:pt x="9453" y="426"/>
                    <a:pt x="10092" y="366"/>
                  </a:cubicBezTo>
                  <a:cubicBezTo>
                    <a:pt x="10760" y="274"/>
                    <a:pt x="11277" y="214"/>
                    <a:pt x="11611" y="122"/>
                  </a:cubicBezTo>
                  <a:cubicBezTo>
                    <a:pt x="11824" y="122"/>
                    <a:pt x="12007" y="92"/>
                    <a:pt x="1218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2"/>
            <p:cNvSpPr/>
            <p:nvPr/>
          </p:nvSpPr>
          <p:spPr>
            <a:xfrm>
              <a:off x="3343025" y="3596850"/>
              <a:ext cx="1148225" cy="641375"/>
            </a:xfrm>
            <a:custGeom>
              <a:avLst/>
              <a:gdLst/>
              <a:ahLst/>
              <a:cxnLst/>
              <a:rect l="l" t="t" r="r" b="b"/>
              <a:pathLst>
                <a:path w="45929" h="25655" extrusionOk="0">
                  <a:moveTo>
                    <a:pt x="36324" y="0"/>
                  </a:moveTo>
                  <a:cubicBezTo>
                    <a:pt x="35989" y="122"/>
                    <a:pt x="7995" y="12371"/>
                    <a:pt x="7995" y="12371"/>
                  </a:cubicBezTo>
                  <a:cubicBezTo>
                    <a:pt x="7995" y="12371"/>
                    <a:pt x="1" y="22007"/>
                    <a:pt x="396" y="25654"/>
                  </a:cubicBezTo>
                  <a:lnTo>
                    <a:pt x="26050" y="25654"/>
                  </a:lnTo>
                  <a:lnTo>
                    <a:pt x="45929" y="9271"/>
                  </a:lnTo>
                  <a:lnTo>
                    <a:pt x="3632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2"/>
            <p:cNvSpPr/>
            <p:nvPr/>
          </p:nvSpPr>
          <p:spPr>
            <a:xfrm>
              <a:off x="4271625" y="3220700"/>
              <a:ext cx="391375" cy="162650"/>
            </a:xfrm>
            <a:custGeom>
              <a:avLst/>
              <a:gdLst/>
              <a:ahLst/>
              <a:cxnLst/>
              <a:rect l="l" t="t" r="r" b="b"/>
              <a:pathLst>
                <a:path w="15655" h="6506" extrusionOk="0">
                  <a:moveTo>
                    <a:pt x="15441" y="1"/>
                  </a:moveTo>
                  <a:lnTo>
                    <a:pt x="14925" y="31"/>
                  </a:lnTo>
                  <a:lnTo>
                    <a:pt x="13010" y="213"/>
                  </a:lnTo>
                  <a:cubicBezTo>
                    <a:pt x="11429" y="365"/>
                    <a:pt x="9210" y="639"/>
                    <a:pt x="6779" y="943"/>
                  </a:cubicBezTo>
                  <a:cubicBezTo>
                    <a:pt x="6171" y="1034"/>
                    <a:pt x="5624" y="1216"/>
                    <a:pt x="5076" y="1551"/>
                  </a:cubicBezTo>
                  <a:cubicBezTo>
                    <a:pt x="4621" y="1855"/>
                    <a:pt x="4195" y="2250"/>
                    <a:pt x="3830" y="2645"/>
                  </a:cubicBezTo>
                  <a:lnTo>
                    <a:pt x="1824" y="4621"/>
                  </a:lnTo>
                  <a:lnTo>
                    <a:pt x="456" y="5958"/>
                  </a:lnTo>
                  <a:lnTo>
                    <a:pt x="92" y="6353"/>
                  </a:lnTo>
                  <a:cubicBezTo>
                    <a:pt x="61" y="6384"/>
                    <a:pt x="31" y="6444"/>
                    <a:pt x="0" y="6505"/>
                  </a:cubicBezTo>
                  <a:cubicBezTo>
                    <a:pt x="0" y="6505"/>
                    <a:pt x="31" y="6444"/>
                    <a:pt x="92" y="6414"/>
                  </a:cubicBezTo>
                  <a:lnTo>
                    <a:pt x="487" y="6080"/>
                  </a:lnTo>
                  <a:lnTo>
                    <a:pt x="1855" y="4773"/>
                  </a:lnTo>
                  <a:cubicBezTo>
                    <a:pt x="2432" y="4226"/>
                    <a:pt x="3131" y="3557"/>
                    <a:pt x="3891" y="2858"/>
                  </a:cubicBezTo>
                  <a:cubicBezTo>
                    <a:pt x="4286" y="2463"/>
                    <a:pt x="4712" y="2098"/>
                    <a:pt x="5168" y="1794"/>
                  </a:cubicBezTo>
                  <a:cubicBezTo>
                    <a:pt x="5654" y="1429"/>
                    <a:pt x="6232" y="1247"/>
                    <a:pt x="6779" y="1186"/>
                  </a:cubicBezTo>
                  <a:cubicBezTo>
                    <a:pt x="9210" y="882"/>
                    <a:pt x="11429" y="609"/>
                    <a:pt x="13010" y="365"/>
                  </a:cubicBezTo>
                  <a:lnTo>
                    <a:pt x="14925" y="122"/>
                  </a:lnTo>
                  <a:lnTo>
                    <a:pt x="15441" y="31"/>
                  </a:lnTo>
                  <a:cubicBezTo>
                    <a:pt x="15533" y="31"/>
                    <a:pt x="15593" y="31"/>
                    <a:pt x="1565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2"/>
            <p:cNvSpPr/>
            <p:nvPr/>
          </p:nvSpPr>
          <p:spPr>
            <a:xfrm>
              <a:off x="4336975" y="3336975"/>
              <a:ext cx="248500" cy="128425"/>
            </a:xfrm>
            <a:custGeom>
              <a:avLst/>
              <a:gdLst/>
              <a:ahLst/>
              <a:cxnLst/>
              <a:rect l="l" t="t" r="r" b="b"/>
              <a:pathLst>
                <a:path w="9940" h="5137" extrusionOk="0">
                  <a:moveTo>
                    <a:pt x="9545" y="0"/>
                  </a:moveTo>
                  <a:cubicBezTo>
                    <a:pt x="9271" y="61"/>
                    <a:pt x="8846" y="91"/>
                    <a:pt x="8329" y="152"/>
                  </a:cubicBezTo>
                  <a:cubicBezTo>
                    <a:pt x="6931" y="365"/>
                    <a:pt x="5654" y="851"/>
                    <a:pt x="4529" y="1611"/>
                  </a:cubicBezTo>
                  <a:cubicBezTo>
                    <a:pt x="3861" y="2037"/>
                    <a:pt x="3253" y="2523"/>
                    <a:pt x="2736" y="2948"/>
                  </a:cubicBezTo>
                  <a:lnTo>
                    <a:pt x="1277" y="4073"/>
                  </a:lnTo>
                  <a:lnTo>
                    <a:pt x="335" y="4833"/>
                  </a:lnTo>
                  <a:cubicBezTo>
                    <a:pt x="213" y="4924"/>
                    <a:pt x="122" y="5015"/>
                    <a:pt x="0" y="5137"/>
                  </a:cubicBezTo>
                  <a:cubicBezTo>
                    <a:pt x="152" y="5107"/>
                    <a:pt x="274" y="5015"/>
                    <a:pt x="365" y="4924"/>
                  </a:cubicBezTo>
                  <a:lnTo>
                    <a:pt x="1368" y="4195"/>
                  </a:lnTo>
                  <a:lnTo>
                    <a:pt x="2797" y="3100"/>
                  </a:lnTo>
                  <a:cubicBezTo>
                    <a:pt x="3374" y="2675"/>
                    <a:pt x="3952" y="2189"/>
                    <a:pt x="4590" y="1763"/>
                  </a:cubicBezTo>
                  <a:cubicBezTo>
                    <a:pt x="5684" y="1003"/>
                    <a:pt x="6961" y="517"/>
                    <a:pt x="8268" y="274"/>
                  </a:cubicBezTo>
                  <a:cubicBezTo>
                    <a:pt x="8815" y="213"/>
                    <a:pt x="9180" y="122"/>
                    <a:pt x="9484" y="91"/>
                  </a:cubicBezTo>
                  <a:cubicBezTo>
                    <a:pt x="9636" y="91"/>
                    <a:pt x="9788" y="61"/>
                    <a:pt x="9940" y="31"/>
                  </a:cubicBezTo>
                  <a:cubicBezTo>
                    <a:pt x="9884" y="8"/>
                    <a:pt x="9828" y="2"/>
                    <a:pt x="9774" y="2"/>
                  </a:cubicBezTo>
                  <a:cubicBezTo>
                    <a:pt x="9716" y="2"/>
                    <a:pt x="9662" y="9"/>
                    <a:pt x="9615" y="9"/>
                  </a:cubicBezTo>
                  <a:cubicBezTo>
                    <a:pt x="9589" y="9"/>
                    <a:pt x="9565" y="7"/>
                    <a:pt x="954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4214625" y="3575575"/>
              <a:ext cx="27375" cy="167200"/>
            </a:xfrm>
            <a:custGeom>
              <a:avLst/>
              <a:gdLst/>
              <a:ahLst/>
              <a:cxnLst/>
              <a:rect l="l" t="t" r="r" b="b"/>
              <a:pathLst>
                <a:path w="1095" h="668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65"/>
                    <a:pt x="31" y="669"/>
                    <a:pt x="92" y="1003"/>
                  </a:cubicBezTo>
                  <a:cubicBezTo>
                    <a:pt x="183" y="1611"/>
                    <a:pt x="335" y="2493"/>
                    <a:pt x="487" y="3344"/>
                  </a:cubicBezTo>
                  <a:cubicBezTo>
                    <a:pt x="639" y="4225"/>
                    <a:pt x="791" y="5016"/>
                    <a:pt x="913" y="5715"/>
                  </a:cubicBezTo>
                  <a:cubicBezTo>
                    <a:pt x="943" y="6049"/>
                    <a:pt x="1004" y="6383"/>
                    <a:pt x="1095" y="6687"/>
                  </a:cubicBezTo>
                  <a:lnTo>
                    <a:pt x="1095" y="5715"/>
                  </a:lnTo>
                  <a:cubicBezTo>
                    <a:pt x="1004" y="5076"/>
                    <a:pt x="852" y="4225"/>
                    <a:pt x="700" y="3313"/>
                  </a:cubicBezTo>
                  <a:cubicBezTo>
                    <a:pt x="548" y="2402"/>
                    <a:pt x="365" y="1581"/>
                    <a:pt x="244" y="973"/>
                  </a:cubicBezTo>
                  <a:cubicBezTo>
                    <a:pt x="213" y="669"/>
                    <a:pt x="153" y="304"/>
                    <a:pt x="3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4473750" y="3457800"/>
              <a:ext cx="79050" cy="54750"/>
            </a:xfrm>
            <a:custGeom>
              <a:avLst/>
              <a:gdLst/>
              <a:ahLst/>
              <a:cxnLst/>
              <a:rect l="l" t="t" r="r" b="b"/>
              <a:pathLst>
                <a:path w="3162" h="2190" extrusionOk="0">
                  <a:moveTo>
                    <a:pt x="3162" y="0"/>
                  </a:moveTo>
                  <a:lnTo>
                    <a:pt x="3162" y="0"/>
                  </a:lnTo>
                  <a:cubicBezTo>
                    <a:pt x="2493" y="122"/>
                    <a:pt x="1885" y="334"/>
                    <a:pt x="1368" y="790"/>
                  </a:cubicBezTo>
                  <a:cubicBezTo>
                    <a:pt x="791" y="1155"/>
                    <a:pt x="335" y="1611"/>
                    <a:pt x="1" y="2188"/>
                  </a:cubicBezTo>
                  <a:cubicBezTo>
                    <a:pt x="1" y="2189"/>
                    <a:pt x="2" y="2190"/>
                    <a:pt x="4" y="2190"/>
                  </a:cubicBezTo>
                  <a:cubicBezTo>
                    <a:pt x="58" y="2190"/>
                    <a:pt x="629" y="1567"/>
                    <a:pt x="1490" y="973"/>
                  </a:cubicBezTo>
                  <a:cubicBezTo>
                    <a:pt x="2341" y="334"/>
                    <a:pt x="3162" y="61"/>
                    <a:pt x="316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5792175" y="3070875"/>
              <a:ext cx="447150" cy="567900"/>
            </a:xfrm>
            <a:custGeom>
              <a:avLst/>
              <a:gdLst/>
              <a:ahLst/>
              <a:cxnLst/>
              <a:rect l="l" t="t" r="r" b="b"/>
              <a:pathLst>
                <a:path w="17886" h="22716" extrusionOk="0">
                  <a:moveTo>
                    <a:pt x="8568" y="0"/>
                  </a:moveTo>
                  <a:cubicBezTo>
                    <a:pt x="7715" y="0"/>
                    <a:pt x="6864" y="199"/>
                    <a:pt x="6079" y="583"/>
                  </a:cubicBezTo>
                  <a:cubicBezTo>
                    <a:pt x="3617" y="1860"/>
                    <a:pt x="0" y="4899"/>
                    <a:pt x="0" y="11921"/>
                  </a:cubicBezTo>
                  <a:cubicBezTo>
                    <a:pt x="0" y="22711"/>
                    <a:pt x="8359" y="22711"/>
                    <a:pt x="8359" y="22711"/>
                  </a:cubicBezTo>
                  <a:cubicBezTo>
                    <a:pt x="8359" y="22711"/>
                    <a:pt x="8427" y="22715"/>
                    <a:pt x="8550" y="22715"/>
                  </a:cubicBezTo>
                  <a:cubicBezTo>
                    <a:pt x="9896" y="22715"/>
                    <a:pt x="17885" y="22231"/>
                    <a:pt x="17022" y="10675"/>
                  </a:cubicBezTo>
                  <a:cubicBezTo>
                    <a:pt x="16535" y="4200"/>
                    <a:pt x="13192" y="1556"/>
                    <a:pt x="10821" y="492"/>
                  </a:cubicBezTo>
                  <a:cubicBezTo>
                    <a:pt x="10102" y="161"/>
                    <a:pt x="9334" y="0"/>
                    <a:pt x="8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2"/>
            <p:cNvSpPr/>
            <p:nvPr/>
          </p:nvSpPr>
          <p:spPr>
            <a:xfrm>
              <a:off x="5791400" y="3070875"/>
              <a:ext cx="426325" cy="364500"/>
            </a:xfrm>
            <a:custGeom>
              <a:avLst/>
              <a:gdLst/>
              <a:ahLst/>
              <a:cxnLst/>
              <a:rect l="l" t="t" r="r" b="b"/>
              <a:pathLst>
                <a:path w="17053" h="14580" extrusionOk="0">
                  <a:moveTo>
                    <a:pt x="8558" y="0"/>
                  </a:moveTo>
                  <a:cubicBezTo>
                    <a:pt x="7701" y="0"/>
                    <a:pt x="6848" y="199"/>
                    <a:pt x="6080" y="583"/>
                  </a:cubicBezTo>
                  <a:cubicBezTo>
                    <a:pt x="3587" y="1860"/>
                    <a:pt x="1" y="4899"/>
                    <a:pt x="1" y="11921"/>
                  </a:cubicBezTo>
                  <a:cubicBezTo>
                    <a:pt x="1" y="11921"/>
                    <a:pt x="169" y="14580"/>
                    <a:pt x="1713" y="14580"/>
                  </a:cubicBezTo>
                  <a:cubicBezTo>
                    <a:pt x="1778" y="14580"/>
                    <a:pt x="1846" y="14575"/>
                    <a:pt x="1916" y="14565"/>
                  </a:cubicBezTo>
                  <a:cubicBezTo>
                    <a:pt x="3852" y="14357"/>
                    <a:pt x="4008" y="8979"/>
                    <a:pt x="4013" y="8766"/>
                  </a:cubicBezTo>
                  <a:lnTo>
                    <a:pt x="4013" y="8766"/>
                  </a:lnTo>
                  <a:cubicBezTo>
                    <a:pt x="4010" y="8884"/>
                    <a:pt x="3995" y="10561"/>
                    <a:pt x="5036" y="10561"/>
                  </a:cubicBezTo>
                  <a:cubicBezTo>
                    <a:pt x="5078" y="10561"/>
                    <a:pt x="5122" y="10559"/>
                    <a:pt x="5168" y="10553"/>
                  </a:cubicBezTo>
                  <a:cubicBezTo>
                    <a:pt x="6384" y="10401"/>
                    <a:pt x="6749" y="7696"/>
                    <a:pt x="7812" y="7270"/>
                  </a:cubicBezTo>
                  <a:cubicBezTo>
                    <a:pt x="7871" y="7247"/>
                    <a:pt x="7925" y="7235"/>
                    <a:pt x="7974" y="7235"/>
                  </a:cubicBezTo>
                  <a:cubicBezTo>
                    <a:pt x="8810" y="7235"/>
                    <a:pt x="8305" y="10482"/>
                    <a:pt x="9971" y="10826"/>
                  </a:cubicBezTo>
                  <a:cubicBezTo>
                    <a:pt x="10032" y="10838"/>
                    <a:pt x="10091" y="10843"/>
                    <a:pt x="10147" y="10843"/>
                  </a:cubicBezTo>
                  <a:cubicBezTo>
                    <a:pt x="11703" y="10843"/>
                    <a:pt x="11360" y="6627"/>
                    <a:pt x="12342" y="6627"/>
                  </a:cubicBezTo>
                  <a:cubicBezTo>
                    <a:pt x="12361" y="6627"/>
                    <a:pt x="12381" y="6628"/>
                    <a:pt x="12402" y="6632"/>
                  </a:cubicBezTo>
                  <a:cubicBezTo>
                    <a:pt x="13527" y="6814"/>
                    <a:pt x="12554" y="10553"/>
                    <a:pt x="14500" y="11343"/>
                  </a:cubicBezTo>
                  <a:cubicBezTo>
                    <a:pt x="14921" y="11514"/>
                    <a:pt x="15280" y="11582"/>
                    <a:pt x="15583" y="11582"/>
                  </a:cubicBezTo>
                  <a:cubicBezTo>
                    <a:pt x="16680" y="11582"/>
                    <a:pt x="17053" y="10705"/>
                    <a:pt x="17053" y="10705"/>
                  </a:cubicBezTo>
                  <a:cubicBezTo>
                    <a:pt x="16566" y="4200"/>
                    <a:pt x="13223" y="1525"/>
                    <a:pt x="10822" y="492"/>
                  </a:cubicBezTo>
                  <a:cubicBezTo>
                    <a:pt x="10102" y="161"/>
                    <a:pt x="9328" y="0"/>
                    <a:pt x="8558" y="0"/>
                  </a:cubicBez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2"/>
            <p:cNvSpPr/>
            <p:nvPr/>
          </p:nvSpPr>
          <p:spPr>
            <a:xfrm>
              <a:off x="5903875" y="3364675"/>
              <a:ext cx="44100" cy="46475"/>
            </a:xfrm>
            <a:custGeom>
              <a:avLst/>
              <a:gdLst/>
              <a:ahLst/>
              <a:cxnLst/>
              <a:rect l="l" t="t" r="r" b="b"/>
              <a:pathLst>
                <a:path w="1764" h="1859" extrusionOk="0">
                  <a:moveTo>
                    <a:pt x="878" y="1"/>
                  </a:moveTo>
                  <a:cubicBezTo>
                    <a:pt x="764" y="1"/>
                    <a:pt x="651" y="26"/>
                    <a:pt x="547" y="78"/>
                  </a:cubicBezTo>
                  <a:cubicBezTo>
                    <a:pt x="396" y="169"/>
                    <a:pt x="244" y="321"/>
                    <a:pt x="152" y="503"/>
                  </a:cubicBezTo>
                  <a:cubicBezTo>
                    <a:pt x="61" y="746"/>
                    <a:pt x="0" y="989"/>
                    <a:pt x="92" y="1263"/>
                  </a:cubicBezTo>
                  <a:cubicBezTo>
                    <a:pt x="122" y="1537"/>
                    <a:pt x="304" y="1719"/>
                    <a:pt x="547" y="1840"/>
                  </a:cubicBezTo>
                  <a:cubicBezTo>
                    <a:pt x="607" y="1852"/>
                    <a:pt x="667" y="1858"/>
                    <a:pt x="725" y="1858"/>
                  </a:cubicBezTo>
                  <a:cubicBezTo>
                    <a:pt x="966" y="1858"/>
                    <a:pt x="1191" y="1756"/>
                    <a:pt x="1338" y="1537"/>
                  </a:cubicBezTo>
                  <a:cubicBezTo>
                    <a:pt x="1642" y="1233"/>
                    <a:pt x="1763" y="837"/>
                    <a:pt x="1642" y="503"/>
                  </a:cubicBezTo>
                  <a:cubicBezTo>
                    <a:pt x="1642" y="473"/>
                    <a:pt x="1642" y="473"/>
                    <a:pt x="1611" y="442"/>
                  </a:cubicBezTo>
                  <a:cubicBezTo>
                    <a:pt x="1459" y="159"/>
                    <a:pt x="1166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2"/>
            <p:cNvSpPr/>
            <p:nvPr/>
          </p:nvSpPr>
          <p:spPr>
            <a:xfrm>
              <a:off x="5814975" y="3091525"/>
              <a:ext cx="158075" cy="216600"/>
            </a:xfrm>
            <a:custGeom>
              <a:avLst/>
              <a:gdLst/>
              <a:ahLst/>
              <a:cxnLst/>
              <a:rect l="l" t="t" r="r" b="b"/>
              <a:pathLst>
                <a:path w="6323" h="8664" extrusionOk="0">
                  <a:moveTo>
                    <a:pt x="6322" y="0"/>
                  </a:moveTo>
                  <a:cubicBezTo>
                    <a:pt x="6201" y="31"/>
                    <a:pt x="6049" y="61"/>
                    <a:pt x="5988" y="92"/>
                  </a:cubicBezTo>
                  <a:lnTo>
                    <a:pt x="5532" y="335"/>
                  </a:lnTo>
                  <a:cubicBezTo>
                    <a:pt x="5350" y="456"/>
                    <a:pt x="5107" y="547"/>
                    <a:pt x="4924" y="669"/>
                  </a:cubicBezTo>
                  <a:cubicBezTo>
                    <a:pt x="4438" y="973"/>
                    <a:pt x="3952" y="1368"/>
                    <a:pt x="3496" y="1733"/>
                  </a:cubicBezTo>
                  <a:cubicBezTo>
                    <a:pt x="2948" y="2219"/>
                    <a:pt x="2462" y="2766"/>
                    <a:pt x="2006" y="3374"/>
                  </a:cubicBezTo>
                  <a:cubicBezTo>
                    <a:pt x="1550" y="3982"/>
                    <a:pt x="1155" y="4590"/>
                    <a:pt x="882" y="5259"/>
                  </a:cubicBezTo>
                  <a:cubicBezTo>
                    <a:pt x="608" y="5836"/>
                    <a:pt x="395" y="6414"/>
                    <a:pt x="243" y="6991"/>
                  </a:cubicBezTo>
                  <a:cubicBezTo>
                    <a:pt x="182" y="7204"/>
                    <a:pt x="152" y="7447"/>
                    <a:pt x="122" y="7660"/>
                  </a:cubicBezTo>
                  <a:cubicBezTo>
                    <a:pt x="61" y="7842"/>
                    <a:pt x="30" y="7994"/>
                    <a:pt x="30" y="8207"/>
                  </a:cubicBezTo>
                  <a:cubicBezTo>
                    <a:pt x="0" y="8359"/>
                    <a:pt x="0" y="8511"/>
                    <a:pt x="0" y="8663"/>
                  </a:cubicBezTo>
                  <a:cubicBezTo>
                    <a:pt x="30" y="8663"/>
                    <a:pt x="91" y="8055"/>
                    <a:pt x="365" y="7052"/>
                  </a:cubicBezTo>
                  <a:cubicBezTo>
                    <a:pt x="517" y="6475"/>
                    <a:pt x="699" y="5927"/>
                    <a:pt x="973" y="5380"/>
                  </a:cubicBezTo>
                  <a:cubicBezTo>
                    <a:pt x="1277" y="4742"/>
                    <a:pt x="1672" y="4104"/>
                    <a:pt x="2067" y="3526"/>
                  </a:cubicBezTo>
                  <a:cubicBezTo>
                    <a:pt x="2493" y="2949"/>
                    <a:pt x="2979" y="2432"/>
                    <a:pt x="3526" y="1915"/>
                  </a:cubicBezTo>
                  <a:cubicBezTo>
                    <a:pt x="3982" y="1520"/>
                    <a:pt x="4438" y="1125"/>
                    <a:pt x="4924" y="821"/>
                  </a:cubicBezTo>
                  <a:cubicBezTo>
                    <a:pt x="5775" y="244"/>
                    <a:pt x="6322" y="31"/>
                    <a:pt x="6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2"/>
            <p:cNvSpPr/>
            <p:nvPr/>
          </p:nvSpPr>
          <p:spPr>
            <a:xfrm>
              <a:off x="5805850" y="3359000"/>
              <a:ext cx="14450" cy="31475"/>
            </a:xfrm>
            <a:custGeom>
              <a:avLst/>
              <a:gdLst/>
              <a:ahLst/>
              <a:cxnLst/>
              <a:rect l="l" t="t" r="r" b="b"/>
              <a:pathLst>
                <a:path w="578" h="1259" extrusionOk="0">
                  <a:moveTo>
                    <a:pt x="213" y="1"/>
                  </a:moveTo>
                  <a:cubicBezTo>
                    <a:pt x="183" y="1"/>
                    <a:pt x="0" y="274"/>
                    <a:pt x="122" y="700"/>
                  </a:cubicBezTo>
                  <a:cubicBezTo>
                    <a:pt x="228" y="1072"/>
                    <a:pt x="451" y="1258"/>
                    <a:pt x="525" y="1258"/>
                  </a:cubicBezTo>
                  <a:cubicBezTo>
                    <a:pt x="536" y="1258"/>
                    <a:pt x="544" y="1254"/>
                    <a:pt x="547" y="1247"/>
                  </a:cubicBezTo>
                  <a:cubicBezTo>
                    <a:pt x="578" y="1216"/>
                    <a:pt x="426" y="912"/>
                    <a:pt x="335" y="608"/>
                  </a:cubicBezTo>
                  <a:cubicBezTo>
                    <a:pt x="213" y="305"/>
                    <a:pt x="243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2"/>
            <p:cNvSpPr/>
            <p:nvPr/>
          </p:nvSpPr>
          <p:spPr>
            <a:xfrm>
              <a:off x="5819525" y="3389875"/>
              <a:ext cx="618575" cy="637100"/>
            </a:xfrm>
            <a:custGeom>
              <a:avLst/>
              <a:gdLst/>
              <a:ahLst/>
              <a:cxnLst/>
              <a:rect l="l" t="t" r="r" b="b"/>
              <a:pathLst>
                <a:path w="24743" h="25484" extrusionOk="0">
                  <a:moveTo>
                    <a:pt x="7434" y="0"/>
                  </a:moveTo>
                  <a:cubicBezTo>
                    <a:pt x="7164" y="0"/>
                    <a:pt x="6874" y="75"/>
                    <a:pt x="6566" y="255"/>
                  </a:cubicBezTo>
                  <a:cubicBezTo>
                    <a:pt x="4529" y="1410"/>
                    <a:pt x="5532" y="4298"/>
                    <a:pt x="5532" y="4298"/>
                  </a:cubicBezTo>
                  <a:cubicBezTo>
                    <a:pt x="3162" y="5301"/>
                    <a:pt x="3253" y="8310"/>
                    <a:pt x="3253" y="8310"/>
                  </a:cubicBezTo>
                  <a:cubicBezTo>
                    <a:pt x="3137" y="8297"/>
                    <a:pt x="3025" y="8290"/>
                    <a:pt x="2917" y="8290"/>
                  </a:cubicBezTo>
                  <a:cubicBezTo>
                    <a:pt x="0" y="8290"/>
                    <a:pt x="0" y="12869"/>
                    <a:pt x="0" y="12869"/>
                  </a:cubicBezTo>
                  <a:cubicBezTo>
                    <a:pt x="608" y="14480"/>
                    <a:pt x="1064" y="16061"/>
                    <a:pt x="1399" y="17732"/>
                  </a:cubicBezTo>
                  <a:cubicBezTo>
                    <a:pt x="1794" y="19951"/>
                    <a:pt x="7478" y="25483"/>
                    <a:pt x="7478" y="25483"/>
                  </a:cubicBezTo>
                  <a:lnTo>
                    <a:pt x="19454" y="18432"/>
                  </a:lnTo>
                  <a:cubicBezTo>
                    <a:pt x="19454" y="18432"/>
                    <a:pt x="23739" y="14814"/>
                    <a:pt x="24256" y="11623"/>
                  </a:cubicBezTo>
                  <a:cubicBezTo>
                    <a:pt x="24743" y="8431"/>
                    <a:pt x="21217" y="6668"/>
                    <a:pt x="21217" y="6668"/>
                  </a:cubicBezTo>
                  <a:cubicBezTo>
                    <a:pt x="21217" y="6668"/>
                    <a:pt x="16870" y="2991"/>
                    <a:pt x="14226" y="1167"/>
                  </a:cubicBezTo>
                  <a:cubicBezTo>
                    <a:pt x="13267" y="517"/>
                    <a:pt x="12480" y="283"/>
                    <a:pt x="11844" y="283"/>
                  </a:cubicBezTo>
                  <a:cubicBezTo>
                    <a:pt x="10218" y="283"/>
                    <a:pt x="9575" y="1805"/>
                    <a:pt x="9575" y="1805"/>
                  </a:cubicBezTo>
                  <a:cubicBezTo>
                    <a:pt x="9575" y="1805"/>
                    <a:pt x="8757" y="0"/>
                    <a:pt x="743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2"/>
            <p:cNvSpPr/>
            <p:nvPr/>
          </p:nvSpPr>
          <p:spPr>
            <a:xfrm>
              <a:off x="6004925" y="3798975"/>
              <a:ext cx="506125" cy="439250"/>
            </a:xfrm>
            <a:custGeom>
              <a:avLst/>
              <a:gdLst/>
              <a:ahLst/>
              <a:cxnLst/>
              <a:rect l="l" t="t" r="r" b="b"/>
              <a:pathLst>
                <a:path w="20245" h="17570" extrusionOk="0">
                  <a:moveTo>
                    <a:pt x="11612" y="1"/>
                  </a:moveTo>
                  <a:lnTo>
                    <a:pt x="1" y="9089"/>
                  </a:lnTo>
                  <a:lnTo>
                    <a:pt x="4652" y="17569"/>
                  </a:lnTo>
                  <a:cubicBezTo>
                    <a:pt x="4652" y="17569"/>
                    <a:pt x="4638" y="17529"/>
                    <a:pt x="6574" y="17529"/>
                  </a:cubicBezTo>
                  <a:cubicBezTo>
                    <a:pt x="7543" y="17529"/>
                    <a:pt x="8998" y="17539"/>
                    <a:pt x="11187" y="17569"/>
                  </a:cubicBezTo>
                  <a:cubicBezTo>
                    <a:pt x="11207" y="17569"/>
                    <a:pt x="11228" y="17570"/>
                    <a:pt x="11249" y="17570"/>
                  </a:cubicBezTo>
                  <a:cubicBezTo>
                    <a:pt x="17791" y="17570"/>
                    <a:pt x="19181" y="8025"/>
                    <a:pt x="19181" y="8025"/>
                  </a:cubicBezTo>
                  <a:cubicBezTo>
                    <a:pt x="20245" y="1520"/>
                    <a:pt x="15837" y="1"/>
                    <a:pt x="1264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6058900" y="3431200"/>
              <a:ext cx="256100" cy="261425"/>
            </a:xfrm>
            <a:custGeom>
              <a:avLst/>
              <a:gdLst/>
              <a:ahLst/>
              <a:cxnLst/>
              <a:rect l="l" t="t" r="r" b="b"/>
              <a:pathLst>
                <a:path w="10244" h="10457" extrusionOk="0">
                  <a:moveTo>
                    <a:pt x="182" y="0"/>
                  </a:moveTo>
                  <a:lnTo>
                    <a:pt x="91" y="122"/>
                  </a:lnTo>
                  <a:cubicBezTo>
                    <a:pt x="0" y="274"/>
                    <a:pt x="0" y="426"/>
                    <a:pt x="0" y="578"/>
                  </a:cubicBezTo>
                  <a:cubicBezTo>
                    <a:pt x="152" y="1155"/>
                    <a:pt x="426" y="1642"/>
                    <a:pt x="790" y="2067"/>
                  </a:cubicBezTo>
                  <a:cubicBezTo>
                    <a:pt x="1034" y="2310"/>
                    <a:pt x="1216" y="2614"/>
                    <a:pt x="1489" y="2979"/>
                  </a:cubicBezTo>
                  <a:cubicBezTo>
                    <a:pt x="1763" y="3313"/>
                    <a:pt x="2006" y="3648"/>
                    <a:pt x="2310" y="3982"/>
                  </a:cubicBezTo>
                  <a:cubicBezTo>
                    <a:pt x="2918" y="4681"/>
                    <a:pt x="3617" y="5441"/>
                    <a:pt x="4255" y="6262"/>
                  </a:cubicBezTo>
                  <a:cubicBezTo>
                    <a:pt x="4894" y="7113"/>
                    <a:pt x="5350" y="8025"/>
                    <a:pt x="5958" y="8754"/>
                  </a:cubicBezTo>
                  <a:cubicBezTo>
                    <a:pt x="6505" y="9392"/>
                    <a:pt x="7204" y="9879"/>
                    <a:pt x="8025" y="10122"/>
                  </a:cubicBezTo>
                  <a:cubicBezTo>
                    <a:pt x="8541" y="10274"/>
                    <a:pt x="9088" y="10365"/>
                    <a:pt x="9636" y="10426"/>
                  </a:cubicBezTo>
                  <a:cubicBezTo>
                    <a:pt x="9848" y="10456"/>
                    <a:pt x="10061" y="10456"/>
                    <a:pt x="10243" y="10456"/>
                  </a:cubicBezTo>
                  <a:cubicBezTo>
                    <a:pt x="10031" y="10426"/>
                    <a:pt x="9848" y="10395"/>
                    <a:pt x="9727" y="10335"/>
                  </a:cubicBezTo>
                  <a:cubicBezTo>
                    <a:pt x="9210" y="10274"/>
                    <a:pt x="8663" y="10152"/>
                    <a:pt x="8146" y="9970"/>
                  </a:cubicBezTo>
                  <a:cubicBezTo>
                    <a:pt x="7751" y="9848"/>
                    <a:pt x="7417" y="9666"/>
                    <a:pt x="7113" y="9484"/>
                  </a:cubicBezTo>
                  <a:cubicBezTo>
                    <a:pt x="6718" y="9240"/>
                    <a:pt x="6414" y="8936"/>
                    <a:pt x="6170" y="8602"/>
                  </a:cubicBezTo>
                  <a:cubicBezTo>
                    <a:pt x="5563" y="7903"/>
                    <a:pt x="5107" y="6961"/>
                    <a:pt x="4438" y="6140"/>
                  </a:cubicBezTo>
                  <a:cubicBezTo>
                    <a:pt x="3800" y="5289"/>
                    <a:pt x="3070" y="4529"/>
                    <a:pt x="2462" y="3860"/>
                  </a:cubicBezTo>
                  <a:cubicBezTo>
                    <a:pt x="2158" y="3496"/>
                    <a:pt x="1885" y="3192"/>
                    <a:pt x="1641" y="2857"/>
                  </a:cubicBezTo>
                  <a:cubicBezTo>
                    <a:pt x="1368" y="2523"/>
                    <a:pt x="1155" y="2219"/>
                    <a:pt x="912" y="1945"/>
                  </a:cubicBezTo>
                  <a:cubicBezTo>
                    <a:pt x="547" y="1581"/>
                    <a:pt x="243" y="1094"/>
                    <a:pt x="91" y="578"/>
                  </a:cubicBezTo>
                  <a:cubicBezTo>
                    <a:pt x="30" y="395"/>
                    <a:pt x="91" y="213"/>
                    <a:pt x="18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2"/>
            <p:cNvSpPr/>
            <p:nvPr/>
          </p:nvSpPr>
          <p:spPr>
            <a:xfrm>
              <a:off x="5952500" y="3436500"/>
              <a:ext cx="262200" cy="392150"/>
            </a:xfrm>
            <a:custGeom>
              <a:avLst/>
              <a:gdLst/>
              <a:ahLst/>
              <a:cxnLst/>
              <a:rect l="l" t="t" r="r" b="b"/>
              <a:pathLst>
                <a:path w="10488" h="15686" extrusionOk="0">
                  <a:moveTo>
                    <a:pt x="183" y="1"/>
                  </a:moveTo>
                  <a:cubicBezTo>
                    <a:pt x="153" y="62"/>
                    <a:pt x="153" y="92"/>
                    <a:pt x="122" y="183"/>
                  </a:cubicBezTo>
                  <a:cubicBezTo>
                    <a:pt x="31" y="366"/>
                    <a:pt x="1" y="609"/>
                    <a:pt x="1" y="791"/>
                  </a:cubicBezTo>
                  <a:cubicBezTo>
                    <a:pt x="1" y="1521"/>
                    <a:pt x="153" y="2281"/>
                    <a:pt x="396" y="2949"/>
                  </a:cubicBezTo>
                  <a:cubicBezTo>
                    <a:pt x="457" y="3192"/>
                    <a:pt x="487" y="3405"/>
                    <a:pt x="578" y="3648"/>
                  </a:cubicBezTo>
                  <a:cubicBezTo>
                    <a:pt x="639" y="3892"/>
                    <a:pt x="730" y="4135"/>
                    <a:pt x="791" y="4408"/>
                  </a:cubicBezTo>
                  <a:cubicBezTo>
                    <a:pt x="1034" y="4925"/>
                    <a:pt x="1247" y="5472"/>
                    <a:pt x="1520" y="5989"/>
                  </a:cubicBezTo>
                  <a:cubicBezTo>
                    <a:pt x="2128" y="7053"/>
                    <a:pt x="2463" y="8360"/>
                    <a:pt x="2979" y="9667"/>
                  </a:cubicBezTo>
                  <a:cubicBezTo>
                    <a:pt x="3375" y="10974"/>
                    <a:pt x="4043" y="12159"/>
                    <a:pt x="4894" y="13162"/>
                  </a:cubicBezTo>
                  <a:cubicBezTo>
                    <a:pt x="5624" y="13983"/>
                    <a:pt x="6536" y="14652"/>
                    <a:pt x="7569" y="15077"/>
                  </a:cubicBezTo>
                  <a:cubicBezTo>
                    <a:pt x="8238" y="15381"/>
                    <a:pt x="8967" y="15563"/>
                    <a:pt x="9697" y="15655"/>
                  </a:cubicBezTo>
                  <a:cubicBezTo>
                    <a:pt x="9910" y="15685"/>
                    <a:pt x="10122" y="15685"/>
                    <a:pt x="10305" y="15685"/>
                  </a:cubicBezTo>
                  <a:lnTo>
                    <a:pt x="10487" y="15685"/>
                  </a:lnTo>
                  <a:cubicBezTo>
                    <a:pt x="10487" y="15655"/>
                    <a:pt x="10183" y="15655"/>
                    <a:pt x="9606" y="15563"/>
                  </a:cubicBezTo>
                  <a:cubicBezTo>
                    <a:pt x="7843" y="15290"/>
                    <a:pt x="6201" y="14378"/>
                    <a:pt x="4986" y="13071"/>
                  </a:cubicBezTo>
                  <a:cubicBezTo>
                    <a:pt x="4104" y="12068"/>
                    <a:pt x="3496" y="10883"/>
                    <a:pt x="3071" y="9636"/>
                  </a:cubicBezTo>
                  <a:cubicBezTo>
                    <a:pt x="2615" y="8299"/>
                    <a:pt x="2250" y="6992"/>
                    <a:pt x="1642" y="5928"/>
                  </a:cubicBezTo>
                  <a:cubicBezTo>
                    <a:pt x="1368" y="5381"/>
                    <a:pt x="1156" y="4864"/>
                    <a:pt x="913" y="4317"/>
                  </a:cubicBezTo>
                  <a:cubicBezTo>
                    <a:pt x="852" y="4044"/>
                    <a:pt x="761" y="3831"/>
                    <a:pt x="700" y="3557"/>
                  </a:cubicBezTo>
                  <a:lnTo>
                    <a:pt x="487" y="2889"/>
                  </a:lnTo>
                  <a:cubicBezTo>
                    <a:pt x="274" y="2189"/>
                    <a:pt x="122" y="1460"/>
                    <a:pt x="92" y="761"/>
                  </a:cubicBezTo>
                  <a:cubicBezTo>
                    <a:pt x="92" y="487"/>
                    <a:pt x="122" y="214"/>
                    <a:pt x="1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2"/>
            <p:cNvSpPr/>
            <p:nvPr/>
          </p:nvSpPr>
          <p:spPr>
            <a:xfrm>
              <a:off x="5903875" y="3592300"/>
              <a:ext cx="83600" cy="236350"/>
            </a:xfrm>
            <a:custGeom>
              <a:avLst/>
              <a:gdLst/>
              <a:ahLst/>
              <a:cxnLst/>
              <a:rect l="l" t="t" r="r" b="b"/>
              <a:pathLst>
                <a:path w="3344" h="9454" extrusionOk="0">
                  <a:moveTo>
                    <a:pt x="0" y="0"/>
                  </a:moveTo>
                  <a:cubicBezTo>
                    <a:pt x="0" y="91"/>
                    <a:pt x="31" y="243"/>
                    <a:pt x="92" y="365"/>
                  </a:cubicBezTo>
                  <a:cubicBezTo>
                    <a:pt x="152" y="638"/>
                    <a:pt x="244" y="973"/>
                    <a:pt x="365" y="1429"/>
                  </a:cubicBezTo>
                  <a:cubicBezTo>
                    <a:pt x="578" y="2310"/>
                    <a:pt x="912" y="3526"/>
                    <a:pt x="1338" y="4863"/>
                  </a:cubicBezTo>
                  <a:cubicBezTo>
                    <a:pt x="1733" y="5988"/>
                    <a:pt x="2128" y="7082"/>
                    <a:pt x="2645" y="8146"/>
                  </a:cubicBezTo>
                  <a:cubicBezTo>
                    <a:pt x="2766" y="8450"/>
                    <a:pt x="2918" y="8815"/>
                    <a:pt x="3131" y="9119"/>
                  </a:cubicBezTo>
                  <a:lnTo>
                    <a:pt x="3344" y="9453"/>
                  </a:lnTo>
                  <a:cubicBezTo>
                    <a:pt x="3344" y="9423"/>
                    <a:pt x="3040" y="8906"/>
                    <a:pt x="2706" y="8085"/>
                  </a:cubicBezTo>
                  <a:cubicBezTo>
                    <a:pt x="2371" y="7234"/>
                    <a:pt x="1915" y="6079"/>
                    <a:pt x="1490" y="4772"/>
                  </a:cubicBezTo>
                  <a:cubicBezTo>
                    <a:pt x="1064" y="3496"/>
                    <a:pt x="730" y="2280"/>
                    <a:pt x="456" y="1398"/>
                  </a:cubicBezTo>
                  <a:cubicBezTo>
                    <a:pt x="335" y="1003"/>
                    <a:pt x="244" y="669"/>
                    <a:pt x="152" y="365"/>
                  </a:cubicBezTo>
                  <a:cubicBezTo>
                    <a:pt x="122" y="243"/>
                    <a:pt x="92" y="9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2"/>
            <p:cNvSpPr/>
            <p:nvPr/>
          </p:nvSpPr>
          <p:spPr>
            <a:xfrm>
              <a:off x="6205550" y="3679675"/>
              <a:ext cx="220400" cy="275875"/>
            </a:xfrm>
            <a:custGeom>
              <a:avLst/>
              <a:gdLst/>
              <a:ahLst/>
              <a:cxnLst/>
              <a:rect l="l" t="t" r="r" b="b"/>
              <a:pathLst>
                <a:path w="8816" h="11035" extrusionOk="0">
                  <a:moveTo>
                    <a:pt x="8815" y="1"/>
                  </a:moveTo>
                  <a:cubicBezTo>
                    <a:pt x="8724" y="183"/>
                    <a:pt x="8694" y="335"/>
                    <a:pt x="8663" y="548"/>
                  </a:cubicBezTo>
                  <a:cubicBezTo>
                    <a:pt x="8450" y="1004"/>
                    <a:pt x="8268" y="1490"/>
                    <a:pt x="8055" y="1946"/>
                  </a:cubicBezTo>
                  <a:cubicBezTo>
                    <a:pt x="7751" y="2645"/>
                    <a:pt x="7356" y="3283"/>
                    <a:pt x="6900" y="3891"/>
                  </a:cubicBezTo>
                  <a:cubicBezTo>
                    <a:pt x="6627" y="4256"/>
                    <a:pt x="6323" y="4590"/>
                    <a:pt x="6019" y="4894"/>
                  </a:cubicBezTo>
                  <a:lnTo>
                    <a:pt x="5016" y="5928"/>
                  </a:lnTo>
                  <a:cubicBezTo>
                    <a:pt x="3587" y="7326"/>
                    <a:pt x="2341" y="8602"/>
                    <a:pt x="1429" y="9514"/>
                  </a:cubicBezTo>
                  <a:lnTo>
                    <a:pt x="365" y="10609"/>
                  </a:lnTo>
                  <a:cubicBezTo>
                    <a:pt x="213" y="10730"/>
                    <a:pt x="92" y="10882"/>
                    <a:pt x="0" y="11034"/>
                  </a:cubicBezTo>
                  <a:cubicBezTo>
                    <a:pt x="152" y="10943"/>
                    <a:pt x="304" y="10821"/>
                    <a:pt x="396" y="10669"/>
                  </a:cubicBezTo>
                  <a:lnTo>
                    <a:pt x="1520" y="9606"/>
                  </a:lnTo>
                  <a:cubicBezTo>
                    <a:pt x="2432" y="8694"/>
                    <a:pt x="3709" y="7447"/>
                    <a:pt x="5107" y="6019"/>
                  </a:cubicBezTo>
                  <a:lnTo>
                    <a:pt x="6140" y="5016"/>
                  </a:lnTo>
                  <a:cubicBezTo>
                    <a:pt x="6444" y="4712"/>
                    <a:pt x="6748" y="4347"/>
                    <a:pt x="7022" y="3982"/>
                  </a:cubicBezTo>
                  <a:cubicBezTo>
                    <a:pt x="7478" y="3374"/>
                    <a:pt x="7843" y="2675"/>
                    <a:pt x="8147" y="2007"/>
                  </a:cubicBezTo>
                  <a:cubicBezTo>
                    <a:pt x="8359" y="1551"/>
                    <a:pt x="8542" y="1064"/>
                    <a:pt x="8694" y="548"/>
                  </a:cubicBezTo>
                  <a:cubicBezTo>
                    <a:pt x="8754" y="365"/>
                    <a:pt x="8815" y="213"/>
                    <a:pt x="8815" y="152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2"/>
            <p:cNvSpPr/>
            <p:nvPr/>
          </p:nvSpPr>
          <p:spPr>
            <a:xfrm>
              <a:off x="1113500" y="1507200"/>
              <a:ext cx="1642150" cy="1386275"/>
            </a:xfrm>
            <a:custGeom>
              <a:avLst/>
              <a:gdLst/>
              <a:ahLst/>
              <a:cxnLst/>
              <a:rect l="l" t="t" r="r" b="b"/>
              <a:pathLst>
                <a:path w="65686" h="55451" extrusionOk="0">
                  <a:moveTo>
                    <a:pt x="39134" y="0"/>
                  </a:moveTo>
                  <a:cubicBezTo>
                    <a:pt x="37775" y="0"/>
                    <a:pt x="36404" y="393"/>
                    <a:pt x="35199" y="1214"/>
                  </a:cubicBezTo>
                  <a:cubicBezTo>
                    <a:pt x="34439" y="1701"/>
                    <a:pt x="33801" y="2339"/>
                    <a:pt x="33315" y="3069"/>
                  </a:cubicBezTo>
                  <a:cubicBezTo>
                    <a:pt x="31754" y="1788"/>
                    <a:pt x="29877" y="1163"/>
                    <a:pt x="28015" y="1163"/>
                  </a:cubicBezTo>
                  <a:cubicBezTo>
                    <a:pt x="25635" y="1163"/>
                    <a:pt x="23280" y="2184"/>
                    <a:pt x="21643" y="4163"/>
                  </a:cubicBezTo>
                  <a:cubicBezTo>
                    <a:pt x="20761" y="5196"/>
                    <a:pt x="20184" y="6412"/>
                    <a:pt x="19940" y="7749"/>
                  </a:cubicBezTo>
                  <a:cubicBezTo>
                    <a:pt x="19275" y="7604"/>
                    <a:pt x="18610" y="7534"/>
                    <a:pt x="17954" y="7534"/>
                  </a:cubicBezTo>
                  <a:cubicBezTo>
                    <a:pt x="13671" y="7534"/>
                    <a:pt x="9799" y="10512"/>
                    <a:pt x="8876" y="14862"/>
                  </a:cubicBezTo>
                  <a:cubicBezTo>
                    <a:pt x="8724" y="15622"/>
                    <a:pt x="8633" y="16382"/>
                    <a:pt x="8694" y="17142"/>
                  </a:cubicBezTo>
                  <a:cubicBezTo>
                    <a:pt x="8755" y="18965"/>
                    <a:pt x="9302" y="20941"/>
                    <a:pt x="8299" y="22461"/>
                  </a:cubicBezTo>
                  <a:cubicBezTo>
                    <a:pt x="7539" y="23616"/>
                    <a:pt x="6050" y="24133"/>
                    <a:pt x="4925" y="24923"/>
                  </a:cubicBezTo>
                  <a:cubicBezTo>
                    <a:pt x="1703" y="27172"/>
                    <a:pt x="1156" y="32400"/>
                    <a:pt x="3892" y="35257"/>
                  </a:cubicBezTo>
                  <a:cubicBezTo>
                    <a:pt x="730" y="37537"/>
                    <a:pt x="1" y="41914"/>
                    <a:pt x="2250" y="45045"/>
                  </a:cubicBezTo>
                  <a:cubicBezTo>
                    <a:pt x="3010" y="46109"/>
                    <a:pt x="4043" y="46960"/>
                    <a:pt x="5259" y="47446"/>
                  </a:cubicBezTo>
                  <a:cubicBezTo>
                    <a:pt x="4816" y="51520"/>
                    <a:pt x="8474" y="55451"/>
                    <a:pt x="12500" y="55451"/>
                  </a:cubicBezTo>
                  <a:cubicBezTo>
                    <a:pt x="12619" y="55451"/>
                    <a:pt x="12738" y="55447"/>
                    <a:pt x="12858" y="55440"/>
                  </a:cubicBezTo>
                  <a:lnTo>
                    <a:pt x="50245" y="52704"/>
                  </a:lnTo>
                  <a:cubicBezTo>
                    <a:pt x="50703" y="52756"/>
                    <a:pt x="51160" y="52782"/>
                    <a:pt x="51615" y="52782"/>
                  </a:cubicBezTo>
                  <a:cubicBezTo>
                    <a:pt x="55414" y="52782"/>
                    <a:pt x="59029" y="50994"/>
                    <a:pt x="61309" y="47872"/>
                  </a:cubicBezTo>
                  <a:cubicBezTo>
                    <a:pt x="62707" y="45926"/>
                    <a:pt x="63467" y="43647"/>
                    <a:pt x="64197" y="41367"/>
                  </a:cubicBezTo>
                  <a:cubicBezTo>
                    <a:pt x="64865" y="39270"/>
                    <a:pt x="65564" y="37142"/>
                    <a:pt x="65625" y="34953"/>
                  </a:cubicBezTo>
                  <a:cubicBezTo>
                    <a:pt x="65686" y="32036"/>
                    <a:pt x="64653" y="29209"/>
                    <a:pt x="62768" y="27051"/>
                  </a:cubicBezTo>
                  <a:cubicBezTo>
                    <a:pt x="64653" y="24072"/>
                    <a:pt x="63741" y="20181"/>
                    <a:pt x="60762" y="18297"/>
                  </a:cubicBezTo>
                  <a:cubicBezTo>
                    <a:pt x="59781" y="17687"/>
                    <a:pt x="58614" y="17331"/>
                    <a:pt x="57445" y="17331"/>
                  </a:cubicBezTo>
                  <a:cubicBezTo>
                    <a:pt x="57274" y="17331"/>
                    <a:pt x="57103" y="17339"/>
                    <a:pt x="56932" y="17354"/>
                  </a:cubicBezTo>
                  <a:cubicBezTo>
                    <a:pt x="57662" y="13433"/>
                    <a:pt x="55139" y="9148"/>
                    <a:pt x="51339" y="7901"/>
                  </a:cubicBezTo>
                  <a:cubicBezTo>
                    <a:pt x="51064" y="5263"/>
                    <a:pt x="48529" y="3147"/>
                    <a:pt x="45911" y="3147"/>
                  </a:cubicBezTo>
                  <a:cubicBezTo>
                    <a:pt x="45633" y="3147"/>
                    <a:pt x="45355" y="3171"/>
                    <a:pt x="45078" y="3220"/>
                  </a:cubicBezTo>
                  <a:cubicBezTo>
                    <a:pt x="43719" y="1134"/>
                    <a:pt x="41444" y="0"/>
                    <a:pt x="39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2"/>
            <p:cNvSpPr/>
            <p:nvPr/>
          </p:nvSpPr>
          <p:spPr>
            <a:xfrm>
              <a:off x="1504100" y="1797000"/>
              <a:ext cx="1019800" cy="1693925"/>
            </a:xfrm>
            <a:custGeom>
              <a:avLst/>
              <a:gdLst/>
              <a:ahLst/>
              <a:cxnLst/>
              <a:rect l="l" t="t" r="r" b="b"/>
              <a:pathLst>
                <a:path w="40792" h="67757" extrusionOk="0">
                  <a:moveTo>
                    <a:pt x="23611" y="0"/>
                  </a:moveTo>
                  <a:cubicBezTo>
                    <a:pt x="22746" y="0"/>
                    <a:pt x="21891" y="103"/>
                    <a:pt x="21064" y="322"/>
                  </a:cubicBezTo>
                  <a:lnTo>
                    <a:pt x="0" y="7890"/>
                  </a:lnTo>
                  <a:lnTo>
                    <a:pt x="639" y="11507"/>
                  </a:lnTo>
                  <a:lnTo>
                    <a:pt x="9089" y="56006"/>
                  </a:lnTo>
                  <a:cubicBezTo>
                    <a:pt x="9089" y="56006"/>
                    <a:pt x="12525" y="67756"/>
                    <a:pt x="22278" y="67756"/>
                  </a:cubicBezTo>
                  <a:cubicBezTo>
                    <a:pt x="23222" y="67756"/>
                    <a:pt x="24225" y="67646"/>
                    <a:pt x="25289" y="67405"/>
                  </a:cubicBezTo>
                  <a:cubicBezTo>
                    <a:pt x="36110" y="64912"/>
                    <a:pt x="33679" y="53453"/>
                    <a:pt x="33679" y="53453"/>
                  </a:cubicBezTo>
                  <a:lnTo>
                    <a:pt x="32007" y="45094"/>
                  </a:lnTo>
                  <a:cubicBezTo>
                    <a:pt x="32007" y="45094"/>
                    <a:pt x="40761" y="43331"/>
                    <a:pt x="40761" y="31872"/>
                  </a:cubicBezTo>
                  <a:cubicBezTo>
                    <a:pt x="40791" y="26127"/>
                    <a:pt x="39059" y="18164"/>
                    <a:pt x="37387" y="10778"/>
                  </a:cubicBezTo>
                  <a:cubicBezTo>
                    <a:pt x="36112" y="4959"/>
                    <a:pt x="29612" y="0"/>
                    <a:pt x="2361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2"/>
            <p:cNvSpPr/>
            <p:nvPr/>
          </p:nvSpPr>
          <p:spPr>
            <a:xfrm>
              <a:off x="2323250" y="2316950"/>
              <a:ext cx="76025" cy="70725"/>
            </a:xfrm>
            <a:custGeom>
              <a:avLst/>
              <a:gdLst/>
              <a:ahLst/>
              <a:cxnLst/>
              <a:rect l="l" t="t" r="r" b="b"/>
              <a:pathLst>
                <a:path w="3041" h="2829" extrusionOk="0">
                  <a:moveTo>
                    <a:pt x="1581" y="1"/>
                  </a:moveTo>
                  <a:cubicBezTo>
                    <a:pt x="1471" y="1"/>
                    <a:pt x="1360" y="14"/>
                    <a:pt x="1247" y="41"/>
                  </a:cubicBezTo>
                  <a:cubicBezTo>
                    <a:pt x="487" y="193"/>
                    <a:pt x="1" y="953"/>
                    <a:pt x="122" y="1712"/>
                  </a:cubicBezTo>
                  <a:lnTo>
                    <a:pt x="122" y="1773"/>
                  </a:lnTo>
                  <a:cubicBezTo>
                    <a:pt x="274" y="2406"/>
                    <a:pt x="806" y="2829"/>
                    <a:pt x="1419" y="2829"/>
                  </a:cubicBezTo>
                  <a:cubicBezTo>
                    <a:pt x="1542" y="2829"/>
                    <a:pt x="1668" y="2812"/>
                    <a:pt x="1794" y="2776"/>
                  </a:cubicBezTo>
                  <a:cubicBezTo>
                    <a:pt x="2554" y="2624"/>
                    <a:pt x="3040" y="1864"/>
                    <a:pt x="2919" y="1104"/>
                  </a:cubicBezTo>
                  <a:cubicBezTo>
                    <a:pt x="2763" y="431"/>
                    <a:pt x="2211" y="1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2270825" y="2194475"/>
              <a:ext cx="144400" cy="50375"/>
            </a:xfrm>
            <a:custGeom>
              <a:avLst/>
              <a:gdLst/>
              <a:ahLst/>
              <a:cxnLst/>
              <a:rect l="l" t="t" r="r" b="b"/>
              <a:pathLst>
                <a:path w="5776" h="2015" extrusionOk="0">
                  <a:moveTo>
                    <a:pt x="3307" y="0"/>
                  </a:moveTo>
                  <a:cubicBezTo>
                    <a:pt x="3105" y="0"/>
                    <a:pt x="2903" y="16"/>
                    <a:pt x="2706" y="46"/>
                  </a:cubicBezTo>
                  <a:cubicBezTo>
                    <a:pt x="1915" y="168"/>
                    <a:pt x="1156" y="532"/>
                    <a:pt x="548" y="1110"/>
                  </a:cubicBezTo>
                  <a:cubicBezTo>
                    <a:pt x="122" y="1566"/>
                    <a:pt x="1" y="1900"/>
                    <a:pt x="92" y="1991"/>
                  </a:cubicBezTo>
                  <a:cubicBezTo>
                    <a:pt x="108" y="2007"/>
                    <a:pt x="130" y="2015"/>
                    <a:pt x="159" y="2015"/>
                  </a:cubicBezTo>
                  <a:cubicBezTo>
                    <a:pt x="458" y="2015"/>
                    <a:pt x="1440" y="1208"/>
                    <a:pt x="2827" y="958"/>
                  </a:cubicBezTo>
                  <a:cubicBezTo>
                    <a:pt x="3094" y="910"/>
                    <a:pt x="3351" y="891"/>
                    <a:pt x="3595" y="891"/>
                  </a:cubicBezTo>
                  <a:cubicBezTo>
                    <a:pt x="4520" y="891"/>
                    <a:pt x="5251" y="1164"/>
                    <a:pt x="5565" y="1164"/>
                  </a:cubicBezTo>
                  <a:cubicBezTo>
                    <a:pt x="5640" y="1164"/>
                    <a:pt x="5691" y="1148"/>
                    <a:pt x="5715" y="1110"/>
                  </a:cubicBezTo>
                  <a:cubicBezTo>
                    <a:pt x="5776" y="1049"/>
                    <a:pt x="5563" y="745"/>
                    <a:pt x="5046" y="411"/>
                  </a:cubicBezTo>
                  <a:cubicBezTo>
                    <a:pt x="4522" y="137"/>
                    <a:pt x="3912" y="0"/>
                    <a:pt x="3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1994975" y="2357225"/>
              <a:ext cx="76775" cy="70425"/>
            </a:xfrm>
            <a:custGeom>
              <a:avLst/>
              <a:gdLst/>
              <a:ahLst/>
              <a:cxnLst/>
              <a:rect l="l" t="t" r="r" b="b"/>
              <a:pathLst>
                <a:path w="3071" h="2817" extrusionOk="0">
                  <a:moveTo>
                    <a:pt x="1602" y="1"/>
                  </a:moveTo>
                  <a:cubicBezTo>
                    <a:pt x="1494" y="1"/>
                    <a:pt x="1386" y="14"/>
                    <a:pt x="1277" y="41"/>
                  </a:cubicBezTo>
                  <a:cubicBezTo>
                    <a:pt x="518" y="193"/>
                    <a:pt x="1" y="952"/>
                    <a:pt x="122" y="1712"/>
                  </a:cubicBezTo>
                  <a:lnTo>
                    <a:pt x="122" y="1743"/>
                  </a:lnTo>
                  <a:cubicBezTo>
                    <a:pt x="304" y="2390"/>
                    <a:pt x="837" y="2816"/>
                    <a:pt x="1461" y="2816"/>
                  </a:cubicBezTo>
                  <a:cubicBezTo>
                    <a:pt x="1570" y="2816"/>
                    <a:pt x="1681" y="2803"/>
                    <a:pt x="1794" y="2776"/>
                  </a:cubicBezTo>
                  <a:cubicBezTo>
                    <a:pt x="2554" y="2624"/>
                    <a:pt x="3071" y="1864"/>
                    <a:pt x="2949" y="1104"/>
                  </a:cubicBezTo>
                  <a:cubicBezTo>
                    <a:pt x="2794" y="431"/>
                    <a:pt x="2219" y="1"/>
                    <a:pt x="16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2"/>
            <p:cNvSpPr/>
            <p:nvPr/>
          </p:nvSpPr>
          <p:spPr>
            <a:xfrm>
              <a:off x="1916725" y="2257100"/>
              <a:ext cx="144400" cy="50225"/>
            </a:xfrm>
            <a:custGeom>
              <a:avLst/>
              <a:gdLst/>
              <a:ahLst/>
              <a:cxnLst/>
              <a:rect l="l" t="t" r="r" b="b"/>
              <a:pathLst>
                <a:path w="5776" h="2009" extrusionOk="0">
                  <a:moveTo>
                    <a:pt x="3259" y="1"/>
                  </a:moveTo>
                  <a:cubicBezTo>
                    <a:pt x="3074" y="1"/>
                    <a:pt x="2889" y="12"/>
                    <a:pt x="2705" y="33"/>
                  </a:cubicBezTo>
                  <a:cubicBezTo>
                    <a:pt x="1885" y="155"/>
                    <a:pt x="1125" y="550"/>
                    <a:pt x="517" y="1097"/>
                  </a:cubicBezTo>
                  <a:cubicBezTo>
                    <a:pt x="122" y="1584"/>
                    <a:pt x="0" y="1918"/>
                    <a:pt x="61" y="1979"/>
                  </a:cubicBezTo>
                  <a:cubicBezTo>
                    <a:pt x="82" y="1999"/>
                    <a:pt x="110" y="2009"/>
                    <a:pt x="145" y="2009"/>
                  </a:cubicBezTo>
                  <a:cubicBezTo>
                    <a:pt x="474" y="2009"/>
                    <a:pt x="1425" y="1195"/>
                    <a:pt x="2797" y="976"/>
                  </a:cubicBezTo>
                  <a:cubicBezTo>
                    <a:pt x="3073" y="926"/>
                    <a:pt x="3340" y="906"/>
                    <a:pt x="3592" y="906"/>
                  </a:cubicBezTo>
                  <a:cubicBezTo>
                    <a:pt x="4519" y="906"/>
                    <a:pt x="5249" y="1172"/>
                    <a:pt x="5550" y="1172"/>
                  </a:cubicBezTo>
                  <a:cubicBezTo>
                    <a:pt x="5616" y="1172"/>
                    <a:pt x="5662" y="1159"/>
                    <a:pt x="5684" y="1128"/>
                  </a:cubicBezTo>
                  <a:cubicBezTo>
                    <a:pt x="5775" y="1006"/>
                    <a:pt x="5593" y="702"/>
                    <a:pt x="5046" y="429"/>
                  </a:cubicBezTo>
                  <a:cubicBezTo>
                    <a:pt x="4486" y="125"/>
                    <a:pt x="3872" y="1"/>
                    <a:pt x="3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2"/>
            <p:cNvSpPr/>
            <p:nvPr/>
          </p:nvSpPr>
          <p:spPr>
            <a:xfrm>
              <a:off x="2160650" y="2277625"/>
              <a:ext cx="155800" cy="270125"/>
            </a:xfrm>
            <a:custGeom>
              <a:avLst/>
              <a:gdLst/>
              <a:ahLst/>
              <a:cxnLst/>
              <a:rect l="l" t="t" r="r" b="b"/>
              <a:pathLst>
                <a:path w="6232" h="10805" extrusionOk="0">
                  <a:moveTo>
                    <a:pt x="9" y="0"/>
                  </a:moveTo>
                  <a:cubicBezTo>
                    <a:pt x="6" y="0"/>
                    <a:pt x="3" y="1"/>
                    <a:pt x="0" y="3"/>
                  </a:cubicBezTo>
                  <a:cubicBezTo>
                    <a:pt x="122" y="489"/>
                    <a:pt x="3040" y="5383"/>
                    <a:pt x="3617" y="6234"/>
                  </a:cubicBezTo>
                  <a:cubicBezTo>
                    <a:pt x="4195" y="7054"/>
                    <a:pt x="4681" y="7814"/>
                    <a:pt x="5167" y="8574"/>
                  </a:cubicBezTo>
                  <a:cubicBezTo>
                    <a:pt x="5441" y="8909"/>
                    <a:pt x="5623" y="9304"/>
                    <a:pt x="5593" y="9516"/>
                  </a:cubicBezTo>
                  <a:cubicBezTo>
                    <a:pt x="5563" y="9760"/>
                    <a:pt x="5167" y="9881"/>
                    <a:pt x="4803" y="9972"/>
                  </a:cubicBezTo>
                  <a:cubicBezTo>
                    <a:pt x="3283" y="10398"/>
                    <a:pt x="2310" y="10702"/>
                    <a:pt x="2371" y="10793"/>
                  </a:cubicBezTo>
                  <a:cubicBezTo>
                    <a:pt x="2375" y="10801"/>
                    <a:pt x="2394" y="10805"/>
                    <a:pt x="2429" y="10805"/>
                  </a:cubicBezTo>
                  <a:cubicBezTo>
                    <a:pt x="2657" y="10805"/>
                    <a:pt x="3546" y="10636"/>
                    <a:pt x="4894" y="10398"/>
                  </a:cubicBezTo>
                  <a:cubicBezTo>
                    <a:pt x="5137" y="10368"/>
                    <a:pt x="5319" y="10276"/>
                    <a:pt x="5563" y="10216"/>
                  </a:cubicBezTo>
                  <a:cubicBezTo>
                    <a:pt x="5806" y="10094"/>
                    <a:pt x="6018" y="9881"/>
                    <a:pt x="6110" y="9608"/>
                  </a:cubicBezTo>
                  <a:cubicBezTo>
                    <a:pt x="6231" y="9061"/>
                    <a:pt x="5897" y="8665"/>
                    <a:pt x="5715" y="8301"/>
                  </a:cubicBezTo>
                  <a:lnTo>
                    <a:pt x="4225" y="5930"/>
                  </a:lnTo>
                  <a:cubicBezTo>
                    <a:pt x="2103" y="2642"/>
                    <a:pt x="216" y="0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2"/>
            <p:cNvSpPr/>
            <p:nvPr/>
          </p:nvSpPr>
          <p:spPr>
            <a:xfrm>
              <a:off x="1915950" y="2884075"/>
              <a:ext cx="402775" cy="126150"/>
            </a:xfrm>
            <a:custGeom>
              <a:avLst/>
              <a:gdLst/>
              <a:ahLst/>
              <a:cxnLst/>
              <a:rect l="l" t="t" r="r" b="b"/>
              <a:pathLst>
                <a:path w="16111" h="504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520" y="5045"/>
                    <a:pt x="11123" y="5045"/>
                  </a:cubicBezTo>
                  <a:cubicBezTo>
                    <a:pt x="12625" y="5045"/>
                    <a:pt x="14286" y="4848"/>
                    <a:pt x="16110" y="4377"/>
                  </a:cubicBezTo>
                  <a:lnTo>
                    <a:pt x="15594" y="1642"/>
                  </a:lnTo>
                  <a:cubicBezTo>
                    <a:pt x="13978" y="1924"/>
                    <a:pt x="12342" y="2063"/>
                    <a:pt x="10707" y="2063"/>
                  </a:cubicBezTo>
                  <a:cubicBezTo>
                    <a:pt x="7052" y="2063"/>
                    <a:pt x="3403" y="1365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2099100" y="2568700"/>
              <a:ext cx="145150" cy="97950"/>
            </a:xfrm>
            <a:custGeom>
              <a:avLst/>
              <a:gdLst/>
              <a:ahLst/>
              <a:cxnLst/>
              <a:rect l="l" t="t" r="r" b="b"/>
              <a:pathLst>
                <a:path w="5806" h="3918" extrusionOk="0">
                  <a:moveTo>
                    <a:pt x="219" y="1"/>
                  </a:moveTo>
                  <a:cubicBezTo>
                    <a:pt x="217" y="1"/>
                    <a:pt x="215" y="1"/>
                    <a:pt x="213" y="1"/>
                  </a:cubicBezTo>
                  <a:cubicBezTo>
                    <a:pt x="122" y="1"/>
                    <a:pt x="0" y="457"/>
                    <a:pt x="152" y="1126"/>
                  </a:cubicBezTo>
                  <a:cubicBezTo>
                    <a:pt x="365" y="2068"/>
                    <a:pt x="973" y="2828"/>
                    <a:pt x="1824" y="3314"/>
                  </a:cubicBezTo>
                  <a:cubicBezTo>
                    <a:pt x="2493" y="3729"/>
                    <a:pt x="3214" y="3917"/>
                    <a:pt x="3961" y="3917"/>
                  </a:cubicBezTo>
                  <a:cubicBezTo>
                    <a:pt x="4199" y="3917"/>
                    <a:pt x="4439" y="3898"/>
                    <a:pt x="4681" y="3861"/>
                  </a:cubicBezTo>
                  <a:cubicBezTo>
                    <a:pt x="5441" y="3709"/>
                    <a:pt x="5806" y="3436"/>
                    <a:pt x="5775" y="3314"/>
                  </a:cubicBezTo>
                  <a:cubicBezTo>
                    <a:pt x="5766" y="3250"/>
                    <a:pt x="5593" y="3247"/>
                    <a:pt x="5312" y="3247"/>
                  </a:cubicBezTo>
                  <a:cubicBezTo>
                    <a:pt x="5286" y="3247"/>
                    <a:pt x="5258" y="3247"/>
                    <a:pt x="5229" y="3247"/>
                  </a:cubicBezTo>
                  <a:cubicBezTo>
                    <a:pt x="4570" y="3247"/>
                    <a:pt x="3415" y="3233"/>
                    <a:pt x="2341" y="2585"/>
                  </a:cubicBezTo>
                  <a:cubicBezTo>
                    <a:pt x="774" y="1651"/>
                    <a:pt x="462" y="1"/>
                    <a:pt x="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1868850" y="2127725"/>
              <a:ext cx="158075" cy="66775"/>
            </a:xfrm>
            <a:custGeom>
              <a:avLst/>
              <a:gdLst/>
              <a:ahLst/>
              <a:cxnLst/>
              <a:rect l="l" t="t" r="r" b="b"/>
              <a:pathLst>
                <a:path w="6323" h="2671" extrusionOk="0">
                  <a:moveTo>
                    <a:pt x="3859" y="1"/>
                  </a:moveTo>
                  <a:cubicBezTo>
                    <a:pt x="3554" y="1"/>
                    <a:pt x="3249" y="35"/>
                    <a:pt x="2949" y="102"/>
                  </a:cubicBezTo>
                  <a:cubicBezTo>
                    <a:pt x="2097" y="254"/>
                    <a:pt x="1307" y="710"/>
                    <a:pt x="699" y="1318"/>
                  </a:cubicBezTo>
                  <a:cubicBezTo>
                    <a:pt x="213" y="1834"/>
                    <a:pt x="0" y="2290"/>
                    <a:pt x="122" y="2534"/>
                  </a:cubicBezTo>
                  <a:cubicBezTo>
                    <a:pt x="177" y="2630"/>
                    <a:pt x="284" y="2671"/>
                    <a:pt x="436" y="2671"/>
                  </a:cubicBezTo>
                  <a:cubicBezTo>
                    <a:pt x="949" y="2671"/>
                    <a:pt x="1971" y="2207"/>
                    <a:pt x="3192" y="1926"/>
                  </a:cubicBezTo>
                  <a:cubicBezTo>
                    <a:pt x="4803" y="1531"/>
                    <a:pt x="6171" y="1683"/>
                    <a:pt x="6292" y="1196"/>
                  </a:cubicBezTo>
                  <a:cubicBezTo>
                    <a:pt x="6322" y="983"/>
                    <a:pt x="6019" y="619"/>
                    <a:pt x="5411" y="315"/>
                  </a:cubicBezTo>
                  <a:cubicBezTo>
                    <a:pt x="4910" y="103"/>
                    <a:pt x="4385" y="1"/>
                    <a:pt x="38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2254100" y="2056775"/>
              <a:ext cx="141375" cy="62850"/>
            </a:xfrm>
            <a:custGeom>
              <a:avLst/>
              <a:gdLst/>
              <a:ahLst/>
              <a:cxnLst/>
              <a:rect l="l" t="t" r="r" b="b"/>
              <a:pathLst>
                <a:path w="5655" h="2514" extrusionOk="0">
                  <a:moveTo>
                    <a:pt x="3235" y="0"/>
                  </a:moveTo>
                  <a:cubicBezTo>
                    <a:pt x="2191" y="0"/>
                    <a:pt x="1174" y="451"/>
                    <a:pt x="457" y="1268"/>
                  </a:cubicBezTo>
                  <a:cubicBezTo>
                    <a:pt x="62" y="1755"/>
                    <a:pt x="1" y="2210"/>
                    <a:pt x="153" y="2393"/>
                  </a:cubicBezTo>
                  <a:cubicBezTo>
                    <a:pt x="231" y="2479"/>
                    <a:pt x="350" y="2514"/>
                    <a:pt x="503" y="2514"/>
                  </a:cubicBezTo>
                  <a:cubicBezTo>
                    <a:pt x="1002" y="2514"/>
                    <a:pt x="1865" y="2139"/>
                    <a:pt x="2888" y="1906"/>
                  </a:cubicBezTo>
                  <a:cubicBezTo>
                    <a:pt x="4195" y="1603"/>
                    <a:pt x="5381" y="1785"/>
                    <a:pt x="5563" y="1299"/>
                  </a:cubicBezTo>
                  <a:cubicBezTo>
                    <a:pt x="5654" y="1116"/>
                    <a:pt x="5411" y="691"/>
                    <a:pt x="4864" y="387"/>
                  </a:cubicBezTo>
                  <a:cubicBezTo>
                    <a:pt x="4340" y="125"/>
                    <a:pt x="3784" y="0"/>
                    <a:pt x="3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2"/>
            <p:cNvSpPr/>
            <p:nvPr/>
          </p:nvSpPr>
          <p:spPr>
            <a:xfrm>
              <a:off x="1859725" y="2560000"/>
              <a:ext cx="177850" cy="167700"/>
            </a:xfrm>
            <a:custGeom>
              <a:avLst/>
              <a:gdLst/>
              <a:ahLst/>
              <a:cxnLst/>
              <a:rect l="l" t="t" r="r" b="b"/>
              <a:pathLst>
                <a:path w="7114" h="6708" extrusionOk="0">
                  <a:moveTo>
                    <a:pt x="5739" y="0"/>
                  </a:moveTo>
                  <a:cubicBezTo>
                    <a:pt x="5530" y="0"/>
                    <a:pt x="5322" y="54"/>
                    <a:pt x="5137" y="167"/>
                  </a:cubicBezTo>
                  <a:cubicBezTo>
                    <a:pt x="4925" y="349"/>
                    <a:pt x="4742" y="562"/>
                    <a:pt x="4560" y="775"/>
                  </a:cubicBezTo>
                  <a:cubicBezTo>
                    <a:pt x="4377" y="1018"/>
                    <a:pt x="4104" y="1109"/>
                    <a:pt x="3830" y="1109"/>
                  </a:cubicBezTo>
                  <a:lnTo>
                    <a:pt x="3921" y="1079"/>
                  </a:lnTo>
                  <a:cubicBezTo>
                    <a:pt x="3794" y="569"/>
                    <a:pt x="3347" y="252"/>
                    <a:pt x="2847" y="252"/>
                  </a:cubicBezTo>
                  <a:cubicBezTo>
                    <a:pt x="2751" y="252"/>
                    <a:pt x="2652" y="264"/>
                    <a:pt x="2554" y="288"/>
                  </a:cubicBezTo>
                  <a:cubicBezTo>
                    <a:pt x="1946" y="440"/>
                    <a:pt x="1581" y="1048"/>
                    <a:pt x="1733" y="1656"/>
                  </a:cubicBezTo>
                  <a:cubicBezTo>
                    <a:pt x="1794" y="1808"/>
                    <a:pt x="1855" y="1930"/>
                    <a:pt x="1946" y="2021"/>
                  </a:cubicBezTo>
                  <a:cubicBezTo>
                    <a:pt x="1894" y="2018"/>
                    <a:pt x="1843" y="2016"/>
                    <a:pt x="1792" y="2016"/>
                  </a:cubicBezTo>
                  <a:cubicBezTo>
                    <a:pt x="1332" y="2016"/>
                    <a:pt x="897" y="2139"/>
                    <a:pt x="487" y="2386"/>
                  </a:cubicBezTo>
                  <a:cubicBezTo>
                    <a:pt x="122" y="2690"/>
                    <a:pt x="0" y="3358"/>
                    <a:pt x="426" y="3632"/>
                  </a:cubicBezTo>
                  <a:cubicBezTo>
                    <a:pt x="608" y="3753"/>
                    <a:pt x="882" y="3753"/>
                    <a:pt x="1095" y="3845"/>
                  </a:cubicBezTo>
                  <a:cubicBezTo>
                    <a:pt x="1429" y="4088"/>
                    <a:pt x="1672" y="4513"/>
                    <a:pt x="1642" y="4909"/>
                  </a:cubicBezTo>
                  <a:cubicBezTo>
                    <a:pt x="1581" y="5334"/>
                    <a:pt x="1642" y="5760"/>
                    <a:pt x="1733" y="6124"/>
                  </a:cubicBezTo>
                  <a:cubicBezTo>
                    <a:pt x="1852" y="6435"/>
                    <a:pt x="2159" y="6707"/>
                    <a:pt x="2476" y="6707"/>
                  </a:cubicBezTo>
                  <a:cubicBezTo>
                    <a:pt x="2563" y="6707"/>
                    <a:pt x="2651" y="6687"/>
                    <a:pt x="2736" y="6641"/>
                  </a:cubicBezTo>
                  <a:cubicBezTo>
                    <a:pt x="3101" y="6398"/>
                    <a:pt x="3070" y="5760"/>
                    <a:pt x="3405" y="5425"/>
                  </a:cubicBezTo>
                  <a:cubicBezTo>
                    <a:pt x="3587" y="5304"/>
                    <a:pt x="3792" y="5243"/>
                    <a:pt x="3994" y="5243"/>
                  </a:cubicBezTo>
                  <a:cubicBezTo>
                    <a:pt x="4195" y="5243"/>
                    <a:pt x="4393" y="5304"/>
                    <a:pt x="4560" y="5425"/>
                  </a:cubicBezTo>
                  <a:cubicBezTo>
                    <a:pt x="4894" y="5608"/>
                    <a:pt x="5198" y="5942"/>
                    <a:pt x="5532" y="6124"/>
                  </a:cubicBezTo>
                  <a:cubicBezTo>
                    <a:pt x="5699" y="6235"/>
                    <a:pt x="5890" y="6289"/>
                    <a:pt x="6078" y="6289"/>
                  </a:cubicBezTo>
                  <a:cubicBezTo>
                    <a:pt x="6303" y="6289"/>
                    <a:pt x="6522" y="6212"/>
                    <a:pt x="6687" y="6064"/>
                  </a:cubicBezTo>
                  <a:cubicBezTo>
                    <a:pt x="7022" y="5668"/>
                    <a:pt x="6718" y="5060"/>
                    <a:pt x="6414" y="4665"/>
                  </a:cubicBezTo>
                  <a:cubicBezTo>
                    <a:pt x="6110" y="4240"/>
                    <a:pt x="5684" y="3784"/>
                    <a:pt x="5806" y="3298"/>
                  </a:cubicBezTo>
                  <a:cubicBezTo>
                    <a:pt x="5928" y="2902"/>
                    <a:pt x="6292" y="2690"/>
                    <a:pt x="6566" y="2386"/>
                  </a:cubicBezTo>
                  <a:cubicBezTo>
                    <a:pt x="7022" y="1869"/>
                    <a:pt x="7113" y="1170"/>
                    <a:pt x="6809" y="592"/>
                  </a:cubicBezTo>
                  <a:cubicBezTo>
                    <a:pt x="6567" y="209"/>
                    <a:pt x="6152" y="0"/>
                    <a:pt x="5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2"/>
            <p:cNvSpPr/>
            <p:nvPr/>
          </p:nvSpPr>
          <p:spPr>
            <a:xfrm>
              <a:off x="1230525" y="1633300"/>
              <a:ext cx="1117075" cy="1367875"/>
            </a:xfrm>
            <a:custGeom>
              <a:avLst/>
              <a:gdLst/>
              <a:ahLst/>
              <a:cxnLst/>
              <a:rect l="l" t="t" r="r" b="b"/>
              <a:pathLst>
                <a:path w="44683" h="54715" extrusionOk="0">
                  <a:moveTo>
                    <a:pt x="43923" y="0"/>
                  </a:moveTo>
                  <a:lnTo>
                    <a:pt x="20974" y="1642"/>
                  </a:lnTo>
                  <a:lnTo>
                    <a:pt x="7964" y="11551"/>
                  </a:lnTo>
                  <a:lnTo>
                    <a:pt x="5411" y="26262"/>
                  </a:lnTo>
                  <a:lnTo>
                    <a:pt x="1" y="39666"/>
                  </a:lnTo>
                  <a:lnTo>
                    <a:pt x="2250" y="44560"/>
                  </a:lnTo>
                  <a:cubicBezTo>
                    <a:pt x="1642" y="47387"/>
                    <a:pt x="3405" y="50123"/>
                    <a:pt x="6202" y="50761"/>
                  </a:cubicBezTo>
                  <a:cubicBezTo>
                    <a:pt x="6566" y="50837"/>
                    <a:pt x="6939" y="50875"/>
                    <a:pt x="7311" y="50875"/>
                  </a:cubicBezTo>
                  <a:cubicBezTo>
                    <a:pt x="7683" y="50875"/>
                    <a:pt x="8056" y="50837"/>
                    <a:pt x="8420" y="50761"/>
                  </a:cubicBezTo>
                  <a:lnTo>
                    <a:pt x="8420" y="50761"/>
                  </a:lnTo>
                  <a:cubicBezTo>
                    <a:pt x="8177" y="51916"/>
                    <a:pt x="8876" y="53132"/>
                    <a:pt x="9819" y="53800"/>
                  </a:cubicBezTo>
                  <a:cubicBezTo>
                    <a:pt x="10747" y="54410"/>
                    <a:pt x="11869" y="54714"/>
                    <a:pt x="13000" y="54714"/>
                  </a:cubicBezTo>
                  <a:cubicBezTo>
                    <a:pt x="13054" y="54714"/>
                    <a:pt x="13108" y="54714"/>
                    <a:pt x="13162" y="54712"/>
                  </a:cubicBezTo>
                  <a:cubicBezTo>
                    <a:pt x="13200" y="54713"/>
                    <a:pt x="13238" y="54713"/>
                    <a:pt x="13276" y="54713"/>
                  </a:cubicBezTo>
                  <a:cubicBezTo>
                    <a:pt x="19121" y="54713"/>
                    <a:pt x="23862" y="50084"/>
                    <a:pt x="23953" y="44226"/>
                  </a:cubicBezTo>
                  <a:cubicBezTo>
                    <a:pt x="23983" y="42736"/>
                    <a:pt x="23679" y="41247"/>
                    <a:pt x="23102" y="39940"/>
                  </a:cubicBezTo>
                  <a:cubicBezTo>
                    <a:pt x="25533" y="38785"/>
                    <a:pt x="26749" y="35897"/>
                    <a:pt x="26688" y="33223"/>
                  </a:cubicBezTo>
                  <a:cubicBezTo>
                    <a:pt x="26597" y="30517"/>
                    <a:pt x="25533" y="27964"/>
                    <a:pt x="24469" y="25502"/>
                  </a:cubicBezTo>
                  <a:cubicBezTo>
                    <a:pt x="28208" y="23374"/>
                    <a:pt x="30336" y="19271"/>
                    <a:pt x="29941" y="15016"/>
                  </a:cubicBezTo>
                  <a:lnTo>
                    <a:pt x="29941" y="15016"/>
                  </a:lnTo>
                  <a:cubicBezTo>
                    <a:pt x="30880" y="15246"/>
                    <a:pt x="31821" y="15356"/>
                    <a:pt x="32746" y="15356"/>
                  </a:cubicBezTo>
                  <a:cubicBezTo>
                    <a:pt x="38045" y="15356"/>
                    <a:pt x="42846" y="11740"/>
                    <a:pt x="44166" y="6383"/>
                  </a:cubicBezTo>
                  <a:cubicBezTo>
                    <a:pt x="44682" y="4286"/>
                    <a:pt x="44622" y="2037"/>
                    <a:pt x="439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2"/>
            <p:cNvSpPr/>
            <p:nvPr/>
          </p:nvSpPr>
          <p:spPr>
            <a:xfrm>
              <a:off x="896175" y="3058500"/>
              <a:ext cx="762200" cy="1243050"/>
            </a:xfrm>
            <a:custGeom>
              <a:avLst/>
              <a:gdLst/>
              <a:ahLst/>
              <a:cxnLst/>
              <a:rect l="l" t="t" r="r" b="b"/>
              <a:pathLst>
                <a:path w="30488" h="49722" extrusionOk="0">
                  <a:moveTo>
                    <a:pt x="25359" y="1"/>
                  </a:moveTo>
                  <a:cubicBezTo>
                    <a:pt x="22951" y="1"/>
                    <a:pt x="19225" y="847"/>
                    <a:pt x="15928" y="5182"/>
                  </a:cubicBezTo>
                  <a:cubicBezTo>
                    <a:pt x="14013" y="7704"/>
                    <a:pt x="4986" y="33115"/>
                    <a:pt x="4986" y="33115"/>
                  </a:cubicBezTo>
                  <a:cubicBezTo>
                    <a:pt x="4986" y="33115"/>
                    <a:pt x="1" y="45304"/>
                    <a:pt x="8025" y="48586"/>
                  </a:cubicBezTo>
                  <a:cubicBezTo>
                    <a:pt x="10065" y="49413"/>
                    <a:pt x="12092" y="49721"/>
                    <a:pt x="13982" y="49721"/>
                  </a:cubicBezTo>
                  <a:cubicBezTo>
                    <a:pt x="19529" y="49721"/>
                    <a:pt x="23892" y="47067"/>
                    <a:pt x="23892" y="47067"/>
                  </a:cubicBezTo>
                  <a:lnTo>
                    <a:pt x="30488" y="40440"/>
                  </a:lnTo>
                  <a:lnTo>
                    <a:pt x="25807" y="26307"/>
                  </a:lnTo>
                  <a:lnTo>
                    <a:pt x="27904" y="349"/>
                  </a:lnTo>
                  <a:cubicBezTo>
                    <a:pt x="27904" y="349"/>
                    <a:pt x="26902" y="1"/>
                    <a:pt x="25359" y="1"/>
                  </a:cubicBez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2"/>
            <p:cNvSpPr/>
            <p:nvPr/>
          </p:nvSpPr>
          <p:spPr>
            <a:xfrm>
              <a:off x="2470675" y="3080125"/>
              <a:ext cx="563875" cy="1171875"/>
            </a:xfrm>
            <a:custGeom>
              <a:avLst/>
              <a:gdLst/>
              <a:ahLst/>
              <a:cxnLst/>
              <a:rect l="l" t="t" r="r" b="b"/>
              <a:pathLst>
                <a:path w="22555" h="46875" extrusionOk="0">
                  <a:moveTo>
                    <a:pt x="1" y="0"/>
                  </a:moveTo>
                  <a:cubicBezTo>
                    <a:pt x="1" y="2"/>
                    <a:pt x="1" y="3"/>
                    <a:pt x="1" y="5"/>
                  </a:cubicBezTo>
                  <a:lnTo>
                    <a:pt x="1" y="5"/>
                  </a:lnTo>
                  <a:cubicBezTo>
                    <a:pt x="1" y="2"/>
                    <a:pt x="1" y="0"/>
                    <a:pt x="1" y="0"/>
                  </a:cubicBezTo>
                  <a:close/>
                  <a:moveTo>
                    <a:pt x="1" y="5"/>
                  </a:moveTo>
                  <a:cubicBezTo>
                    <a:pt x="63" y="522"/>
                    <a:pt x="5565" y="46875"/>
                    <a:pt x="5982" y="46875"/>
                  </a:cubicBezTo>
                  <a:cubicBezTo>
                    <a:pt x="5984" y="46875"/>
                    <a:pt x="5987" y="46873"/>
                    <a:pt x="5989" y="46870"/>
                  </a:cubicBezTo>
                  <a:cubicBezTo>
                    <a:pt x="6120" y="46708"/>
                    <a:pt x="8005" y="46654"/>
                    <a:pt x="10459" y="46654"/>
                  </a:cubicBezTo>
                  <a:cubicBezTo>
                    <a:pt x="15367" y="46654"/>
                    <a:pt x="22554" y="46870"/>
                    <a:pt x="22554" y="46870"/>
                  </a:cubicBezTo>
                  <a:cubicBezTo>
                    <a:pt x="22554" y="46870"/>
                    <a:pt x="15229" y="16140"/>
                    <a:pt x="13922" y="12919"/>
                  </a:cubicBezTo>
                  <a:cubicBezTo>
                    <a:pt x="9322" y="1388"/>
                    <a:pt x="81" y="344"/>
                    <a:pt x="1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2"/>
            <p:cNvSpPr/>
            <p:nvPr/>
          </p:nvSpPr>
          <p:spPr>
            <a:xfrm>
              <a:off x="1297400" y="3013250"/>
              <a:ext cx="1379225" cy="1234075"/>
            </a:xfrm>
            <a:custGeom>
              <a:avLst/>
              <a:gdLst/>
              <a:ahLst/>
              <a:cxnLst/>
              <a:rect l="l" t="t" r="r" b="b"/>
              <a:pathLst>
                <a:path w="55169" h="49363" extrusionOk="0">
                  <a:moveTo>
                    <a:pt x="15958" y="1"/>
                  </a:moveTo>
                  <a:lnTo>
                    <a:pt x="6566" y="2159"/>
                  </a:lnTo>
                  <a:lnTo>
                    <a:pt x="1" y="26293"/>
                  </a:lnTo>
                  <a:lnTo>
                    <a:pt x="2858" y="49363"/>
                  </a:lnTo>
                  <a:lnTo>
                    <a:pt x="53771" y="49363"/>
                  </a:lnTo>
                  <a:cubicBezTo>
                    <a:pt x="53771" y="49363"/>
                    <a:pt x="54926" y="22433"/>
                    <a:pt x="55047" y="21977"/>
                  </a:cubicBezTo>
                  <a:cubicBezTo>
                    <a:pt x="55169" y="21521"/>
                    <a:pt x="48391" y="3131"/>
                    <a:pt x="48391" y="3131"/>
                  </a:cubicBezTo>
                  <a:lnTo>
                    <a:pt x="41096" y="791"/>
                  </a:lnTo>
                  <a:cubicBezTo>
                    <a:pt x="38443" y="3763"/>
                    <a:pt x="33992" y="5227"/>
                    <a:pt x="29398" y="5227"/>
                  </a:cubicBezTo>
                  <a:cubicBezTo>
                    <a:pt x="24362" y="5227"/>
                    <a:pt x="19154" y="3466"/>
                    <a:pt x="15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2"/>
            <p:cNvSpPr/>
            <p:nvPr/>
          </p:nvSpPr>
          <p:spPr>
            <a:xfrm>
              <a:off x="2544375" y="3409150"/>
              <a:ext cx="116300" cy="279675"/>
            </a:xfrm>
            <a:custGeom>
              <a:avLst/>
              <a:gdLst/>
              <a:ahLst/>
              <a:cxnLst/>
              <a:rect l="l" t="t" r="r" b="b"/>
              <a:pathLst>
                <a:path w="4652" h="11187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183"/>
                    <a:pt x="153" y="274"/>
                    <a:pt x="214" y="426"/>
                  </a:cubicBezTo>
                  <a:lnTo>
                    <a:pt x="822" y="1581"/>
                  </a:lnTo>
                  <a:cubicBezTo>
                    <a:pt x="1338" y="2554"/>
                    <a:pt x="2007" y="3891"/>
                    <a:pt x="2676" y="5442"/>
                  </a:cubicBezTo>
                  <a:cubicBezTo>
                    <a:pt x="3314" y="7022"/>
                    <a:pt x="3770" y="8420"/>
                    <a:pt x="4104" y="9484"/>
                  </a:cubicBezTo>
                  <a:cubicBezTo>
                    <a:pt x="4256" y="9970"/>
                    <a:pt x="4378" y="10396"/>
                    <a:pt x="4500" y="10730"/>
                  </a:cubicBezTo>
                  <a:cubicBezTo>
                    <a:pt x="4530" y="10882"/>
                    <a:pt x="4560" y="11034"/>
                    <a:pt x="4652" y="11186"/>
                  </a:cubicBezTo>
                  <a:cubicBezTo>
                    <a:pt x="4652" y="11034"/>
                    <a:pt x="4591" y="10882"/>
                    <a:pt x="4560" y="10670"/>
                  </a:cubicBezTo>
                  <a:cubicBezTo>
                    <a:pt x="4530" y="10366"/>
                    <a:pt x="4408" y="9940"/>
                    <a:pt x="4256" y="9393"/>
                  </a:cubicBezTo>
                  <a:cubicBezTo>
                    <a:pt x="3496" y="6627"/>
                    <a:pt x="2402" y="4013"/>
                    <a:pt x="943" y="1490"/>
                  </a:cubicBezTo>
                  <a:cubicBezTo>
                    <a:pt x="670" y="1034"/>
                    <a:pt x="427" y="669"/>
                    <a:pt x="275" y="396"/>
                  </a:cubicBezTo>
                  <a:cubicBezTo>
                    <a:pt x="183" y="244"/>
                    <a:pt x="123" y="1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2"/>
            <p:cNvSpPr/>
            <p:nvPr/>
          </p:nvSpPr>
          <p:spPr>
            <a:xfrm>
              <a:off x="1540575" y="3664650"/>
              <a:ext cx="654275" cy="518100"/>
            </a:xfrm>
            <a:custGeom>
              <a:avLst/>
              <a:gdLst/>
              <a:ahLst/>
              <a:cxnLst/>
              <a:rect l="l" t="t" r="r" b="b"/>
              <a:pathLst>
                <a:path w="26171" h="20724" extrusionOk="0">
                  <a:moveTo>
                    <a:pt x="23675" y="1"/>
                  </a:moveTo>
                  <a:cubicBezTo>
                    <a:pt x="23402" y="1"/>
                    <a:pt x="23127" y="15"/>
                    <a:pt x="22858" y="24"/>
                  </a:cubicBezTo>
                  <a:cubicBezTo>
                    <a:pt x="21186" y="85"/>
                    <a:pt x="19514" y="237"/>
                    <a:pt x="17903" y="510"/>
                  </a:cubicBezTo>
                  <a:cubicBezTo>
                    <a:pt x="15836" y="845"/>
                    <a:pt x="13830" y="1513"/>
                    <a:pt x="12159" y="2760"/>
                  </a:cubicBezTo>
                  <a:cubicBezTo>
                    <a:pt x="10213" y="4188"/>
                    <a:pt x="8967" y="6285"/>
                    <a:pt x="7630" y="8292"/>
                  </a:cubicBezTo>
                  <a:cubicBezTo>
                    <a:pt x="6292" y="10328"/>
                    <a:pt x="4864" y="12334"/>
                    <a:pt x="2736" y="13459"/>
                  </a:cubicBezTo>
                  <a:lnTo>
                    <a:pt x="3709" y="14219"/>
                  </a:lnTo>
                  <a:cubicBezTo>
                    <a:pt x="4620" y="14918"/>
                    <a:pt x="4164" y="16134"/>
                    <a:pt x="3526" y="17015"/>
                  </a:cubicBezTo>
                  <a:lnTo>
                    <a:pt x="0" y="20723"/>
                  </a:lnTo>
                  <a:cubicBezTo>
                    <a:pt x="1824" y="20450"/>
                    <a:pt x="4164" y="18261"/>
                    <a:pt x="5259" y="16802"/>
                  </a:cubicBezTo>
                  <a:cubicBezTo>
                    <a:pt x="6383" y="15374"/>
                    <a:pt x="7295" y="13732"/>
                    <a:pt x="8511" y="12365"/>
                  </a:cubicBezTo>
                  <a:cubicBezTo>
                    <a:pt x="10213" y="10419"/>
                    <a:pt x="12493" y="9112"/>
                    <a:pt x="14742" y="7836"/>
                  </a:cubicBezTo>
                  <a:cubicBezTo>
                    <a:pt x="16900" y="6620"/>
                    <a:pt x="19058" y="5404"/>
                    <a:pt x="21216" y="4249"/>
                  </a:cubicBezTo>
                  <a:cubicBezTo>
                    <a:pt x="21976" y="3793"/>
                    <a:pt x="22827" y="3489"/>
                    <a:pt x="23648" y="3246"/>
                  </a:cubicBezTo>
                  <a:cubicBezTo>
                    <a:pt x="24590" y="3064"/>
                    <a:pt x="25715" y="2942"/>
                    <a:pt x="26019" y="2061"/>
                  </a:cubicBezTo>
                  <a:cubicBezTo>
                    <a:pt x="26171" y="1453"/>
                    <a:pt x="25989" y="845"/>
                    <a:pt x="25502" y="510"/>
                  </a:cubicBezTo>
                  <a:cubicBezTo>
                    <a:pt x="24967" y="82"/>
                    <a:pt x="24326" y="1"/>
                    <a:pt x="23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2"/>
            <p:cNvSpPr/>
            <p:nvPr/>
          </p:nvSpPr>
          <p:spPr>
            <a:xfrm>
              <a:off x="1219125" y="3714950"/>
              <a:ext cx="235600" cy="72650"/>
            </a:xfrm>
            <a:custGeom>
              <a:avLst/>
              <a:gdLst/>
              <a:ahLst/>
              <a:cxnLst/>
              <a:rect l="l" t="t" r="r" b="b"/>
              <a:pathLst>
                <a:path w="9424" h="2906" extrusionOk="0">
                  <a:moveTo>
                    <a:pt x="6064" y="0"/>
                  </a:moveTo>
                  <a:cubicBezTo>
                    <a:pt x="5597" y="0"/>
                    <a:pt x="5140" y="61"/>
                    <a:pt x="4682" y="200"/>
                  </a:cubicBezTo>
                  <a:cubicBezTo>
                    <a:pt x="4013" y="444"/>
                    <a:pt x="3344" y="717"/>
                    <a:pt x="2736" y="1082"/>
                  </a:cubicBezTo>
                  <a:cubicBezTo>
                    <a:pt x="2189" y="1386"/>
                    <a:pt x="1733" y="1720"/>
                    <a:pt x="1308" y="1994"/>
                  </a:cubicBezTo>
                  <a:lnTo>
                    <a:pt x="366" y="2632"/>
                  </a:lnTo>
                  <a:cubicBezTo>
                    <a:pt x="244" y="2723"/>
                    <a:pt x="122" y="2784"/>
                    <a:pt x="1" y="2906"/>
                  </a:cubicBezTo>
                  <a:cubicBezTo>
                    <a:pt x="153" y="2875"/>
                    <a:pt x="274" y="2784"/>
                    <a:pt x="396" y="2723"/>
                  </a:cubicBezTo>
                  <a:cubicBezTo>
                    <a:pt x="609" y="2571"/>
                    <a:pt x="974" y="2359"/>
                    <a:pt x="1369" y="2115"/>
                  </a:cubicBezTo>
                  <a:cubicBezTo>
                    <a:pt x="2433" y="1386"/>
                    <a:pt x="3588" y="778"/>
                    <a:pt x="4773" y="352"/>
                  </a:cubicBezTo>
                  <a:cubicBezTo>
                    <a:pt x="5211" y="227"/>
                    <a:pt x="5663" y="145"/>
                    <a:pt x="6130" y="145"/>
                  </a:cubicBezTo>
                  <a:cubicBezTo>
                    <a:pt x="6343" y="145"/>
                    <a:pt x="6560" y="162"/>
                    <a:pt x="6779" y="200"/>
                  </a:cubicBezTo>
                  <a:cubicBezTo>
                    <a:pt x="7357" y="322"/>
                    <a:pt x="7843" y="565"/>
                    <a:pt x="8299" y="900"/>
                  </a:cubicBezTo>
                  <a:cubicBezTo>
                    <a:pt x="8694" y="1204"/>
                    <a:pt x="9089" y="1568"/>
                    <a:pt x="9424" y="1963"/>
                  </a:cubicBezTo>
                  <a:cubicBezTo>
                    <a:pt x="9393" y="1842"/>
                    <a:pt x="9332" y="1720"/>
                    <a:pt x="9241" y="1629"/>
                  </a:cubicBezTo>
                  <a:cubicBezTo>
                    <a:pt x="8968" y="1325"/>
                    <a:pt x="8694" y="1021"/>
                    <a:pt x="8420" y="778"/>
                  </a:cubicBezTo>
                  <a:cubicBezTo>
                    <a:pt x="7904" y="444"/>
                    <a:pt x="7387" y="170"/>
                    <a:pt x="6809" y="49"/>
                  </a:cubicBezTo>
                  <a:cubicBezTo>
                    <a:pt x="6558" y="17"/>
                    <a:pt x="6309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2"/>
            <p:cNvSpPr/>
            <p:nvPr/>
          </p:nvSpPr>
          <p:spPr>
            <a:xfrm>
              <a:off x="1336150" y="3687725"/>
              <a:ext cx="135300" cy="66450"/>
            </a:xfrm>
            <a:custGeom>
              <a:avLst/>
              <a:gdLst/>
              <a:ahLst/>
              <a:cxnLst/>
              <a:rect l="l" t="t" r="r" b="b"/>
              <a:pathLst>
                <a:path w="5412" h="2658" extrusionOk="0">
                  <a:moveTo>
                    <a:pt x="680" y="1"/>
                  </a:moveTo>
                  <a:cubicBezTo>
                    <a:pt x="446" y="1"/>
                    <a:pt x="223" y="29"/>
                    <a:pt x="1" y="74"/>
                  </a:cubicBezTo>
                  <a:cubicBezTo>
                    <a:pt x="335" y="104"/>
                    <a:pt x="639" y="165"/>
                    <a:pt x="943" y="165"/>
                  </a:cubicBezTo>
                  <a:cubicBezTo>
                    <a:pt x="1703" y="195"/>
                    <a:pt x="2432" y="347"/>
                    <a:pt x="3162" y="621"/>
                  </a:cubicBezTo>
                  <a:cubicBezTo>
                    <a:pt x="3527" y="773"/>
                    <a:pt x="3891" y="955"/>
                    <a:pt x="4226" y="1168"/>
                  </a:cubicBezTo>
                  <a:cubicBezTo>
                    <a:pt x="4499" y="1381"/>
                    <a:pt x="4743" y="1593"/>
                    <a:pt x="4955" y="1867"/>
                  </a:cubicBezTo>
                  <a:cubicBezTo>
                    <a:pt x="5259" y="2323"/>
                    <a:pt x="5350" y="2657"/>
                    <a:pt x="5411" y="2657"/>
                  </a:cubicBezTo>
                  <a:cubicBezTo>
                    <a:pt x="5411" y="2566"/>
                    <a:pt x="5350" y="2475"/>
                    <a:pt x="5320" y="2414"/>
                  </a:cubicBezTo>
                  <a:cubicBezTo>
                    <a:pt x="5290" y="2323"/>
                    <a:pt x="5259" y="2201"/>
                    <a:pt x="5198" y="2141"/>
                  </a:cubicBezTo>
                  <a:cubicBezTo>
                    <a:pt x="5168" y="2019"/>
                    <a:pt x="5107" y="1897"/>
                    <a:pt x="5016" y="1806"/>
                  </a:cubicBezTo>
                  <a:cubicBezTo>
                    <a:pt x="4834" y="1502"/>
                    <a:pt x="4560" y="1259"/>
                    <a:pt x="4287" y="1046"/>
                  </a:cubicBezTo>
                  <a:cubicBezTo>
                    <a:pt x="3952" y="773"/>
                    <a:pt x="3587" y="590"/>
                    <a:pt x="3192" y="438"/>
                  </a:cubicBezTo>
                  <a:cubicBezTo>
                    <a:pt x="2463" y="165"/>
                    <a:pt x="1703" y="13"/>
                    <a:pt x="943" y="13"/>
                  </a:cubicBezTo>
                  <a:cubicBezTo>
                    <a:pt x="853" y="5"/>
                    <a:pt x="766" y="1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2"/>
            <p:cNvSpPr/>
            <p:nvPr/>
          </p:nvSpPr>
          <p:spPr>
            <a:xfrm>
              <a:off x="1525375" y="3476025"/>
              <a:ext cx="72200" cy="231800"/>
            </a:xfrm>
            <a:custGeom>
              <a:avLst/>
              <a:gdLst/>
              <a:ahLst/>
              <a:cxnLst/>
              <a:rect l="l" t="t" r="r" b="b"/>
              <a:pathLst>
                <a:path w="2888" h="9272" extrusionOk="0">
                  <a:moveTo>
                    <a:pt x="2858" y="1"/>
                  </a:moveTo>
                  <a:cubicBezTo>
                    <a:pt x="2797" y="1"/>
                    <a:pt x="2128" y="2007"/>
                    <a:pt x="1368" y="4590"/>
                  </a:cubicBezTo>
                  <a:cubicBezTo>
                    <a:pt x="608" y="7174"/>
                    <a:pt x="0" y="9271"/>
                    <a:pt x="61" y="9271"/>
                  </a:cubicBezTo>
                  <a:cubicBezTo>
                    <a:pt x="152" y="9271"/>
                    <a:pt x="791" y="7265"/>
                    <a:pt x="1551" y="4681"/>
                  </a:cubicBezTo>
                  <a:cubicBezTo>
                    <a:pt x="2310" y="2098"/>
                    <a:pt x="2888" y="1"/>
                    <a:pt x="2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2"/>
            <p:cNvSpPr/>
            <p:nvPr/>
          </p:nvSpPr>
          <p:spPr>
            <a:xfrm>
              <a:off x="1438750" y="4017825"/>
              <a:ext cx="209750" cy="240150"/>
            </a:xfrm>
            <a:custGeom>
              <a:avLst/>
              <a:gdLst/>
              <a:ahLst/>
              <a:cxnLst/>
              <a:rect l="l" t="t" r="r" b="b"/>
              <a:pathLst>
                <a:path w="8390" h="9606" extrusionOk="0">
                  <a:moveTo>
                    <a:pt x="7690" y="1"/>
                  </a:moveTo>
                  <a:cubicBezTo>
                    <a:pt x="7782" y="92"/>
                    <a:pt x="7903" y="244"/>
                    <a:pt x="8025" y="396"/>
                  </a:cubicBezTo>
                  <a:cubicBezTo>
                    <a:pt x="8237" y="821"/>
                    <a:pt x="8237" y="1277"/>
                    <a:pt x="8085" y="1733"/>
                  </a:cubicBezTo>
                  <a:cubicBezTo>
                    <a:pt x="7842" y="2371"/>
                    <a:pt x="7447" y="2979"/>
                    <a:pt x="6961" y="3496"/>
                  </a:cubicBezTo>
                  <a:cubicBezTo>
                    <a:pt x="6414" y="4104"/>
                    <a:pt x="5806" y="4742"/>
                    <a:pt x="5167" y="5381"/>
                  </a:cubicBezTo>
                  <a:cubicBezTo>
                    <a:pt x="4073" y="6475"/>
                    <a:pt x="2857" y="7508"/>
                    <a:pt x="1611" y="8451"/>
                  </a:cubicBezTo>
                  <a:cubicBezTo>
                    <a:pt x="1094" y="8846"/>
                    <a:pt x="669" y="9119"/>
                    <a:pt x="426" y="9302"/>
                  </a:cubicBezTo>
                  <a:cubicBezTo>
                    <a:pt x="274" y="9362"/>
                    <a:pt x="122" y="9484"/>
                    <a:pt x="0" y="9606"/>
                  </a:cubicBezTo>
                  <a:cubicBezTo>
                    <a:pt x="152" y="9514"/>
                    <a:pt x="304" y="9454"/>
                    <a:pt x="456" y="9332"/>
                  </a:cubicBezTo>
                  <a:cubicBezTo>
                    <a:pt x="760" y="9150"/>
                    <a:pt x="1186" y="8876"/>
                    <a:pt x="1672" y="8542"/>
                  </a:cubicBezTo>
                  <a:cubicBezTo>
                    <a:pt x="2979" y="7630"/>
                    <a:pt x="4195" y="6596"/>
                    <a:pt x="5289" y="5502"/>
                  </a:cubicBezTo>
                  <a:cubicBezTo>
                    <a:pt x="5958" y="4864"/>
                    <a:pt x="6535" y="4195"/>
                    <a:pt x="7082" y="3587"/>
                  </a:cubicBezTo>
                  <a:cubicBezTo>
                    <a:pt x="7569" y="3071"/>
                    <a:pt x="7933" y="2463"/>
                    <a:pt x="8207" y="1763"/>
                  </a:cubicBezTo>
                  <a:cubicBezTo>
                    <a:pt x="8389" y="1308"/>
                    <a:pt x="8329" y="791"/>
                    <a:pt x="8055" y="365"/>
                  </a:cubicBezTo>
                  <a:cubicBezTo>
                    <a:pt x="7994" y="244"/>
                    <a:pt x="7903" y="122"/>
                    <a:pt x="7782" y="61"/>
                  </a:cubicBezTo>
                  <a:cubicBezTo>
                    <a:pt x="7721" y="1"/>
                    <a:pt x="7690" y="1"/>
                    <a:pt x="76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2"/>
            <p:cNvSpPr/>
            <p:nvPr/>
          </p:nvSpPr>
          <p:spPr>
            <a:xfrm>
              <a:off x="1362750" y="3767075"/>
              <a:ext cx="192275" cy="357725"/>
            </a:xfrm>
            <a:custGeom>
              <a:avLst/>
              <a:gdLst/>
              <a:ahLst/>
              <a:cxnLst/>
              <a:rect l="l" t="t" r="r" b="b"/>
              <a:pathLst>
                <a:path w="7691" h="14309" extrusionOk="0">
                  <a:moveTo>
                    <a:pt x="2706" y="0"/>
                  </a:moveTo>
                  <a:lnTo>
                    <a:pt x="2706" y="0"/>
                  </a:lnTo>
                  <a:cubicBezTo>
                    <a:pt x="2645" y="61"/>
                    <a:pt x="2645" y="91"/>
                    <a:pt x="2615" y="182"/>
                  </a:cubicBezTo>
                  <a:cubicBezTo>
                    <a:pt x="2554" y="334"/>
                    <a:pt x="2463" y="517"/>
                    <a:pt x="2402" y="760"/>
                  </a:cubicBezTo>
                  <a:cubicBezTo>
                    <a:pt x="2189" y="1246"/>
                    <a:pt x="1976" y="1976"/>
                    <a:pt x="1703" y="2827"/>
                  </a:cubicBezTo>
                  <a:cubicBezTo>
                    <a:pt x="1429" y="3708"/>
                    <a:pt x="1156" y="4772"/>
                    <a:pt x="882" y="5988"/>
                  </a:cubicBezTo>
                  <a:cubicBezTo>
                    <a:pt x="609" y="7204"/>
                    <a:pt x="396" y="8511"/>
                    <a:pt x="122" y="9909"/>
                  </a:cubicBezTo>
                  <a:cubicBezTo>
                    <a:pt x="1" y="10578"/>
                    <a:pt x="31" y="11307"/>
                    <a:pt x="183" y="12006"/>
                  </a:cubicBezTo>
                  <a:cubicBezTo>
                    <a:pt x="274" y="12341"/>
                    <a:pt x="457" y="12645"/>
                    <a:pt x="669" y="12918"/>
                  </a:cubicBezTo>
                  <a:cubicBezTo>
                    <a:pt x="913" y="13131"/>
                    <a:pt x="1186" y="13313"/>
                    <a:pt x="1490" y="13465"/>
                  </a:cubicBezTo>
                  <a:cubicBezTo>
                    <a:pt x="2007" y="13739"/>
                    <a:pt x="2584" y="13921"/>
                    <a:pt x="3162" y="14043"/>
                  </a:cubicBezTo>
                  <a:cubicBezTo>
                    <a:pt x="3648" y="14164"/>
                    <a:pt x="4165" y="14225"/>
                    <a:pt x="4682" y="14286"/>
                  </a:cubicBezTo>
                  <a:cubicBezTo>
                    <a:pt x="5046" y="14301"/>
                    <a:pt x="5419" y="14309"/>
                    <a:pt x="5787" y="14309"/>
                  </a:cubicBezTo>
                  <a:cubicBezTo>
                    <a:pt x="6156" y="14309"/>
                    <a:pt x="6521" y="14301"/>
                    <a:pt x="6870" y="14286"/>
                  </a:cubicBezTo>
                  <a:cubicBezTo>
                    <a:pt x="7144" y="14225"/>
                    <a:pt x="7326" y="14195"/>
                    <a:pt x="7478" y="14195"/>
                  </a:cubicBezTo>
                  <a:cubicBezTo>
                    <a:pt x="7508" y="14195"/>
                    <a:pt x="7600" y="14195"/>
                    <a:pt x="7691" y="14164"/>
                  </a:cubicBezTo>
                  <a:cubicBezTo>
                    <a:pt x="7600" y="14164"/>
                    <a:pt x="7569" y="14164"/>
                    <a:pt x="7356" y="14073"/>
                  </a:cubicBezTo>
                  <a:lnTo>
                    <a:pt x="6748" y="14134"/>
                  </a:lnTo>
                  <a:cubicBezTo>
                    <a:pt x="6049" y="14134"/>
                    <a:pt x="5320" y="14134"/>
                    <a:pt x="4590" y="14043"/>
                  </a:cubicBezTo>
                  <a:cubicBezTo>
                    <a:pt x="4104" y="14012"/>
                    <a:pt x="3618" y="13921"/>
                    <a:pt x="3101" y="13830"/>
                  </a:cubicBezTo>
                  <a:cubicBezTo>
                    <a:pt x="2584" y="13708"/>
                    <a:pt x="2007" y="13526"/>
                    <a:pt x="1520" y="13252"/>
                  </a:cubicBezTo>
                  <a:cubicBezTo>
                    <a:pt x="943" y="13009"/>
                    <a:pt x="487" y="12523"/>
                    <a:pt x="335" y="11915"/>
                  </a:cubicBezTo>
                  <a:cubicBezTo>
                    <a:pt x="183" y="11277"/>
                    <a:pt x="183" y="10578"/>
                    <a:pt x="305" y="9909"/>
                  </a:cubicBezTo>
                  <a:cubicBezTo>
                    <a:pt x="548" y="8511"/>
                    <a:pt x="761" y="7204"/>
                    <a:pt x="1034" y="5988"/>
                  </a:cubicBezTo>
                  <a:cubicBezTo>
                    <a:pt x="1277" y="4772"/>
                    <a:pt x="1551" y="3708"/>
                    <a:pt x="1824" y="2827"/>
                  </a:cubicBezTo>
                  <a:cubicBezTo>
                    <a:pt x="2098" y="1976"/>
                    <a:pt x="2311" y="1246"/>
                    <a:pt x="2463" y="760"/>
                  </a:cubicBezTo>
                  <a:lnTo>
                    <a:pt x="2675" y="182"/>
                  </a:lnTo>
                  <a:cubicBezTo>
                    <a:pt x="2675" y="152"/>
                    <a:pt x="2706" y="61"/>
                    <a:pt x="2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2"/>
            <p:cNvSpPr/>
            <p:nvPr/>
          </p:nvSpPr>
          <p:spPr>
            <a:xfrm>
              <a:off x="2484350" y="3844575"/>
              <a:ext cx="348050" cy="402750"/>
            </a:xfrm>
            <a:custGeom>
              <a:avLst/>
              <a:gdLst/>
              <a:ahLst/>
              <a:cxnLst/>
              <a:rect l="l" t="t" r="r" b="b"/>
              <a:pathLst>
                <a:path w="13922" h="16110" extrusionOk="0">
                  <a:moveTo>
                    <a:pt x="365" y="0"/>
                  </a:moveTo>
                  <a:lnTo>
                    <a:pt x="365" y="0"/>
                  </a:lnTo>
                  <a:cubicBezTo>
                    <a:pt x="1" y="3952"/>
                    <a:pt x="2979" y="7447"/>
                    <a:pt x="6931" y="7782"/>
                  </a:cubicBezTo>
                  <a:cubicBezTo>
                    <a:pt x="7150" y="7809"/>
                    <a:pt x="7380" y="7824"/>
                    <a:pt x="7613" y="7824"/>
                  </a:cubicBezTo>
                  <a:cubicBezTo>
                    <a:pt x="7897" y="7824"/>
                    <a:pt x="8183" y="7801"/>
                    <a:pt x="8451" y="7751"/>
                  </a:cubicBezTo>
                  <a:cubicBezTo>
                    <a:pt x="8937" y="8967"/>
                    <a:pt x="9423" y="10274"/>
                    <a:pt x="9089" y="11520"/>
                  </a:cubicBezTo>
                  <a:cubicBezTo>
                    <a:pt x="8876" y="12311"/>
                    <a:pt x="8329" y="12979"/>
                    <a:pt x="8056" y="13739"/>
                  </a:cubicBezTo>
                  <a:cubicBezTo>
                    <a:pt x="7812" y="14499"/>
                    <a:pt x="7873" y="15532"/>
                    <a:pt x="8603" y="15958"/>
                  </a:cubicBezTo>
                  <a:cubicBezTo>
                    <a:pt x="8783" y="16063"/>
                    <a:pt x="8979" y="16109"/>
                    <a:pt x="9180" y="16109"/>
                  </a:cubicBezTo>
                  <a:cubicBezTo>
                    <a:pt x="9791" y="16109"/>
                    <a:pt x="10455" y="15686"/>
                    <a:pt x="10913" y="15229"/>
                  </a:cubicBezTo>
                  <a:cubicBezTo>
                    <a:pt x="13162" y="13010"/>
                    <a:pt x="13922" y="9666"/>
                    <a:pt x="12858" y="6657"/>
                  </a:cubicBezTo>
                  <a:cubicBezTo>
                    <a:pt x="11703" y="3648"/>
                    <a:pt x="9028" y="1551"/>
                    <a:pt x="5837" y="1247"/>
                  </a:cubicBezTo>
                  <a:cubicBezTo>
                    <a:pt x="5449" y="1213"/>
                    <a:pt x="5056" y="1206"/>
                    <a:pt x="4662" y="1206"/>
                  </a:cubicBezTo>
                  <a:cubicBezTo>
                    <a:pt x="4410" y="1206"/>
                    <a:pt x="4157" y="1209"/>
                    <a:pt x="3906" y="1209"/>
                  </a:cubicBezTo>
                  <a:cubicBezTo>
                    <a:pt x="2794" y="1209"/>
                    <a:pt x="1704" y="1156"/>
                    <a:pt x="761" y="578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2"/>
            <p:cNvSpPr/>
            <p:nvPr/>
          </p:nvSpPr>
          <p:spPr>
            <a:xfrm>
              <a:off x="2680400" y="3616525"/>
              <a:ext cx="373150" cy="553650"/>
            </a:xfrm>
            <a:custGeom>
              <a:avLst/>
              <a:gdLst/>
              <a:ahLst/>
              <a:cxnLst/>
              <a:rect l="l" t="t" r="r" b="b"/>
              <a:pathLst>
                <a:path w="14926" h="22146" extrusionOk="0">
                  <a:moveTo>
                    <a:pt x="7792" y="1"/>
                  </a:moveTo>
                  <a:cubicBezTo>
                    <a:pt x="6900" y="1"/>
                    <a:pt x="5826" y="136"/>
                    <a:pt x="5411" y="733"/>
                  </a:cubicBezTo>
                  <a:cubicBezTo>
                    <a:pt x="4651" y="1827"/>
                    <a:pt x="5837" y="2527"/>
                    <a:pt x="5837" y="2527"/>
                  </a:cubicBezTo>
                  <a:cubicBezTo>
                    <a:pt x="6135" y="2744"/>
                    <a:pt x="7911" y="3058"/>
                    <a:pt x="8311" y="3058"/>
                  </a:cubicBezTo>
                  <a:cubicBezTo>
                    <a:pt x="8359" y="3058"/>
                    <a:pt x="8387" y="3053"/>
                    <a:pt x="8390" y="3043"/>
                  </a:cubicBezTo>
                  <a:lnTo>
                    <a:pt x="8390" y="3043"/>
                  </a:lnTo>
                  <a:lnTo>
                    <a:pt x="8208" y="7846"/>
                  </a:lnTo>
                  <a:lnTo>
                    <a:pt x="5107" y="13074"/>
                  </a:lnTo>
                  <a:lnTo>
                    <a:pt x="3040" y="10916"/>
                  </a:lnTo>
                  <a:lnTo>
                    <a:pt x="2189" y="11372"/>
                  </a:lnTo>
                  <a:lnTo>
                    <a:pt x="1" y="13165"/>
                  </a:lnTo>
                  <a:lnTo>
                    <a:pt x="3192" y="18332"/>
                  </a:lnTo>
                  <a:cubicBezTo>
                    <a:pt x="3192" y="18332"/>
                    <a:pt x="3861" y="21281"/>
                    <a:pt x="4895" y="21828"/>
                  </a:cubicBezTo>
                  <a:cubicBezTo>
                    <a:pt x="5321" y="22041"/>
                    <a:pt x="6328" y="22146"/>
                    <a:pt x="7430" y="22146"/>
                  </a:cubicBezTo>
                  <a:cubicBezTo>
                    <a:pt x="8997" y="22146"/>
                    <a:pt x="10755" y="21934"/>
                    <a:pt x="11308" y="21524"/>
                  </a:cubicBezTo>
                  <a:cubicBezTo>
                    <a:pt x="12250" y="20794"/>
                    <a:pt x="13436" y="16053"/>
                    <a:pt x="13436" y="16053"/>
                  </a:cubicBezTo>
                  <a:cubicBezTo>
                    <a:pt x="13436" y="16053"/>
                    <a:pt x="14621" y="14442"/>
                    <a:pt x="14803" y="13256"/>
                  </a:cubicBezTo>
                  <a:cubicBezTo>
                    <a:pt x="14925" y="12587"/>
                    <a:pt x="14925" y="11828"/>
                    <a:pt x="14743" y="11128"/>
                  </a:cubicBezTo>
                  <a:cubicBezTo>
                    <a:pt x="14864" y="10369"/>
                    <a:pt x="14864" y="9578"/>
                    <a:pt x="14743" y="8788"/>
                  </a:cubicBezTo>
                  <a:cubicBezTo>
                    <a:pt x="14530" y="7268"/>
                    <a:pt x="12949" y="5809"/>
                    <a:pt x="12949" y="5809"/>
                  </a:cubicBezTo>
                  <a:lnTo>
                    <a:pt x="12949" y="2253"/>
                  </a:lnTo>
                  <a:cubicBezTo>
                    <a:pt x="12949" y="1554"/>
                    <a:pt x="12524" y="946"/>
                    <a:pt x="11886" y="733"/>
                  </a:cubicBezTo>
                  <a:lnTo>
                    <a:pt x="9150" y="95"/>
                  </a:lnTo>
                  <a:cubicBezTo>
                    <a:pt x="9150" y="95"/>
                    <a:pt x="8534" y="1"/>
                    <a:pt x="779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2"/>
            <p:cNvSpPr/>
            <p:nvPr/>
          </p:nvSpPr>
          <p:spPr>
            <a:xfrm>
              <a:off x="2438750" y="3661200"/>
              <a:ext cx="433925" cy="307350"/>
            </a:xfrm>
            <a:custGeom>
              <a:avLst/>
              <a:gdLst/>
              <a:ahLst/>
              <a:cxnLst/>
              <a:rect l="l" t="t" r="r" b="b"/>
              <a:pathLst>
                <a:path w="17357" h="12294" extrusionOk="0">
                  <a:moveTo>
                    <a:pt x="11231" y="1"/>
                  </a:moveTo>
                  <a:cubicBezTo>
                    <a:pt x="10619" y="1"/>
                    <a:pt x="9946" y="93"/>
                    <a:pt x="9211" y="314"/>
                  </a:cubicBezTo>
                  <a:cubicBezTo>
                    <a:pt x="5168" y="1530"/>
                    <a:pt x="1" y="5481"/>
                    <a:pt x="3101" y="10041"/>
                  </a:cubicBezTo>
                  <a:cubicBezTo>
                    <a:pt x="4235" y="11724"/>
                    <a:pt x="5837" y="12293"/>
                    <a:pt x="7479" y="12293"/>
                  </a:cubicBezTo>
                  <a:cubicBezTo>
                    <a:pt x="10284" y="12293"/>
                    <a:pt x="13204" y="10635"/>
                    <a:pt x="14105" y="10041"/>
                  </a:cubicBezTo>
                  <a:cubicBezTo>
                    <a:pt x="16475" y="8551"/>
                    <a:pt x="17357" y="4873"/>
                    <a:pt x="15928" y="2502"/>
                  </a:cubicBezTo>
                  <a:cubicBezTo>
                    <a:pt x="15928" y="2502"/>
                    <a:pt x="14410" y="1"/>
                    <a:pt x="11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2"/>
            <p:cNvSpPr/>
            <p:nvPr/>
          </p:nvSpPr>
          <p:spPr>
            <a:xfrm>
              <a:off x="2503350" y="3661200"/>
              <a:ext cx="358700" cy="233300"/>
            </a:xfrm>
            <a:custGeom>
              <a:avLst/>
              <a:gdLst/>
              <a:ahLst/>
              <a:cxnLst/>
              <a:rect l="l" t="t" r="r" b="b"/>
              <a:pathLst>
                <a:path w="14348" h="9332" extrusionOk="0">
                  <a:moveTo>
                    <a:pt x="8647" y="1"/>
                  </a:moveTo>
                  <a:cubicBezTo>
                    <a:pt x="8035" y="1"/>
                    <a:pt x="7362" y="93"/>
                    <a:pt x="6627" y="314"/>
                  </a:cubicBezTo>
                  <a:cubicBezTo>
                    <a:pt x="4165" y="1043"/>
                    <a:pt x="1308" y="2776"/>
                    <a:pt x="122" y="5056"/>
                  </a:cubicBezTo>
                  <a:cubicBezTo>
                    <a:pt x="92" y="5147"/>
                    <a:pt x="61" y="5208"/>
                    <a:pt x="1" y="5238"/>
                  </a:cubicBezTo>
                  <a:cubicBezTo>
                    <a:pt x="1" y="5238"/>
                    <a:pt x="222" y="7289"/>
                    <a:pt x="1089" y="7289"/>
                  </a:cubicBezTo>
                  <a:cubicBezTo>
                    <a:pt x="1130" y="7289"/>
                    <a:pt x="1172" y="7284"/>
                    <a:pt x="1216" y="7275"/>
                  </a:cubicBezTo>
                  <a:cubicBezTo>
                    <a:pt x="2196" y="7037"/>
                    <a:pt x="3435" y="4078"/>
                    <a:pt x="4059" y="4078"/>
                  </a:cubicBezTo>
                  <a:cubicBezTo>
                    <a:pt x="4075" y="4078"/>
                    <a:pt x="4089" y="4079"/>
                    <a:pt x="4104" y="4083"/>
                  </a:cubicBezTo>
                  <a:cubicBezTo>
                    <a:pt x="4691" y="4230"/>
                    <a:pt x="2559" y="9331"/>
                    <a:pt x="4952" y="9331"/>
                  </a:cubicBezTo>
                  <a:cubicBezTo>
                    <a:pt x="5038" y="9331"/>
                    <a:pt x="5130" y="9325"/>
                    <a:pt x="5229" y="9311"/>
                  </a:cubicBezTo>
                  <a:cubicBezTo>
                    <a:pt x="7946" y="8957"/>
                    <a:pt x="7018" y="5503"/>
                    <a:pt x="7912" y="5503"/>
                  </a:cubicBezTo>
                  <a:cubicBezTo>
                    <a:pt x="7938" y="5503"/>
                    <a:pt x="7965" y="5506"/>
                    <a:pt x="7995" y="5512"/>
                  </a:cubicBezTo>
                  <a:cubicBezTo>
                    <a:pt x="8924" y="5730"/>
                    <a:pt x="8551" y="7719"/>
                    <a:pt x="9439" y="7719"/>
                  </a:cubicBezTo>
                  <a:cubicBezTo>
                    <a:pt x="9538" y="7719"/>
                    <a:pt x="9653" y="7694"/>
                    <a:pt x="9788" y="7639"/>
                  </a:cubicBezTo>
                  <a:cubicBezTo>
                    <a:pt x="11095" y="7123"/>
                    <a:pt x="12189" y="3354"/>
                    <a:pt x="12189" y="3354"/>
                  </a:cubicBezTo>
                  <a:lnTo>
                    <a:pt x="13952" y="5755"/>
                  </a:lnTo>
                  <a:cubicBezTo>
                    <a:pt x="13952" y="5755"/>
                    <a:pt x="14347" y="3657"/>
                    <a:pt x="13344" y="2502"/>
                  </a:cubicBezTo>
                  <a:cubicBezTo>
                    <a:pt x="13344" y="2502"/>
                    <a:pt x="11826" y="1"/>
                    <a:pt x="8647" y="1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2"/>
            <p:cNvSpPr/>
            <p:nvPr/>
          </p:nvSpPr>
          <p:spPr>
            <a:xfrm>
              <a:off x="2738925" y="3710825"/>
              <a:ext cx="297900" cy="385300"/>
            </a:xfrm>
            <a:custGeom>
              <a:avLst/>
              <a:gdLst/>
              <a:ahLst/>
              <a:cxnLst/>
              <a:rect l="l" t="t" r="r" b="b"/>
              <a:pathLst>
                <a:path w="11916" h="15412" extrusionOk="0">
                  <a:moveTo>
                    <a:pt x="7143" y="1"/>
                  </a:moveTo>
                  <a:lnTo>
                    <a:pt x="882" y="214"/>
                  </a:lnTo>
                  <a:cubicBezTo>
                    <a:pt x="882" y="214"/>
                    <a:pt x="669" y="2159"/>
                    <a:pt x="2128" y="2584"/>
                  </a:cubicBezTo>
                  <a:cubicBezTo>
                    <a:pt x="3313" y="2888"/>
                    <a:pt x="4560" y="3071"/>
                    <a:pt x="5775" y="3192"/>
                  </a:cubicBezTo>
                  <a:lnTo>
                    <a:pt x="7417" y="5198"/>
                  </a:lnTo>
                  <a:lnTo>
                    <a:pt x="426" y="4742"/>
                  </a:lnTo>
                  <a:lnTo>
                    <a:pt x="426" y="4742"/>
                  </a:lnTo>
                  <a:cubicBezTo>
                    <a:pt x="0" y="5533"/>
                    <a:pt x="122" y="6536"/>
                    <a:pt x="730" y="7174"/>
                  </a:cubicBezTo>
                  <a:cubicBezTo>
                    <a:pt x="1459" y="7873"/>
                    <a:pt x="2402" y="8268"/>
                    <a:pt x="3435" y="8329"/>
                  </a:cubicBezTo>
                  <a:lnTo>
                    <a:pt x="1520" y="8420"/>
                  </a:lnTo>
                  <a:cubicBezTo>
                    <a:pt x="1429" y="8998"/>
                    <a:pt x="1642" y="9606"/>
                    <a:pt x="2098" y="9940"/>
                  </a:cubicBezTo>
                  <a:cubicBezTo>
                    <a:pt x="3101" y="10639"/>
                    <a:pt x="4104" y="11277"/>
                    <a:pt x="5168" y="11855"/>
                  </a:cubicBezTo>
                  <a:cubicBezTo>
                    <a:pt x="5168" y="11855"/>
                    <a:pt x="5441" y="14347"/>
                    <a:pt x="5897" y="14895"/>
                  </a:cubicBezTo>
                  <a:cubicBezTo>
                    <a:pt x="6353" y="15411"/>
                    <a:pt x="9362" y="15411"/>
                    <a:pt x="9362" y="15411"/>
                  </a:cubicBezTo>
                  <a:lnTo>
                    <a:pt x="11915" y="8238"/>
                  </a:lnTo>
                  <a:lnTo>
                    <a:pt x="10639" y="2098"/>
                  </a:lnTo>
                  <a:lnTo>
                    <a:pt x="714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2"/>
            <p:cNvSpPr/>
            <p:nvPr/>
          </p:nvSpPr>
          <p:spPr>
            <a:xfrm>
              <a:off x="2760950" y="3708550"/>
              <a:ext cx="243950" cy="54750"/>
            </a:xfrm>
            <a:custGeom>
              <a:avLst/>
              <a:gdLst/>
              <a:ahLst/>
              <a:cxnLst/>
              <a:rect l="l" t="t" r="r" b="b"/>
              <a:pathLst>
                <a:path w="9758" h="2190" extrusionOk="0">
                  <a:moveTo>
                    <a:pt x="6262" y="1"/>
                  </a:moveTo>
                  <a:lnTo>
                    <a:pt x="5168" y="61"/>
                  </a:lnTo>
                  <a:cubicBezTo>
                    <a:pt x="3770" y="92"/>
                    <a:pt x="2463" y="153"/>
                    <a:pt x="1521" y="213"/>
                  </a:cubicBezTo>
                  <a:cubicBezTo>
                    <a:pt x="1065" y="244"/>
                    <a:pt x="700" y="244"/>
                    <a:pt x="426" y="274"/>
                  </a:cubicBezTo>
                  <a:cubicBezTo>
                    <a:pt x="274" y="274"/>
                    <a:pt x="153" y="274"/>
                    <a:pt x="1" y="305"/>
                  </a:cubicBezTo>
                  <a:cubicBezTo>
                    <a:pt x="153" y="365"/>
                    <a:pt x="274" y="365"/>
                    <a:pt x="426" y="365"/>
                  </a:cubicBezTo>
                  <a:lnTo>
                    <a:pt x="1521" y="365"/>
                  </a:lnTo>
                  <a:cubicBezTo>
                    <a:pt x="2432" y="305"/>
                    <a:pt x="3739" y="274"/>
                    <a:pt x="5168" y="244"/>
                  </a:cubicBezTo>
                  <a:lnTo>
                    <a:pt x="6233" y="214"/>
                  </a:lnTo>
                  <a:lnTo>
                    <a:pt x="6233" y="214"/>
                  </a:lnTo>
                  <a:cubicBezTo>
                    <a:pt x="7236" y="761"/>
                    <a:pt x="8086" y="1308"/>
                    <a:pt x="8755" y="1642"/>
                  </a:cubicBezTo>
                  <a:cubicBezTo>
                    <a:pt x="9089" y="1824"/>
                    <a:pt x="9423" y="2037"/>
                    <a:pt x="9758" y="2189"/>
                  </a:cubicBezTo>
                  <a:cubicBezTo>
                    <a:pt x="9454" y="1915"/>
                    <a:pt x="9119" y="1672"/>
                    <a:pt x="8815" y="1520"/>
                  </a:cubicBezTo>
                  <a:cubicBezTo>
                    <a:pt x="8208" y="1156"/>
                    <a:pt x="7326" y="608"/>
                    <a:pt x="635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2"/>
            <p:cNvSpPr/>
            <p:nvPr/>
          </p:nvSpPr>
          <p:spPr>
            <a:xfrm>
              <a:off x="2748050" y="3827850"/>
              <a:ext cx="292575" cy="119325"/>
            </a:xfrm>
            <a:custGeom>
              <a:avLst/>
              <a:gdLst/>
              <a:ahLst/>
              <a:cxnLst/>
              <a:rect l="l" t="t" r="r" b="b"/>
              <a:pathLst>
                <a:path w="11703" h="4773" extrusionOk="0">
                  <a:moveTo>
                    <a:pt x="0" y="1"/>
                  </a:moveTo>
                  <a:cubicBezTo>
                    <a:pt x="152" y="31"/>
                    <a:pt x="334" y="61"/>
                    <a:pt x="517" y="61"/>
                  </a:cubicBezTo>
                  <a:lnTo>
                    <a:pt x="2006" y="213"/>
                  </a:lnTo>
                  <a:cubicBezTo>
                    <a:pt x="3283" y="335"/>
                    <a:pt x="4985" y="487"/>
                    <a:pt x="6930" y="578"/>
                  </a:cubicBezTo>
                  <a:cubicBezTo>
                    <a:pt x="8663" y="1581"/>
                    <a:pt x="10213" y="2463"/>
                    <a:pt x="11307" y="3071"/>
                  </a:cubicBezTo>
                  <a:lnTo>
                    <a:pt x="11398" y="3071"/>
                  </a:lnTo>
                  <a:cubicBezTo>
                    <a:pt x="11459" y="3071"/>
                    <a:pt x="11581" y="3162"/>
                    <a:pt x="11581" y="3283"/>
                  </a:cubicBezTo>
                  <a:lnTo>
                    <a:pt x="11581" y="3679"/>
                  </a:lnTo>
                  <a:cubicBezTo>
                    <a:pt x="11550" y="3891"/>
                    <a:pt x="11490" y="4104"/>
                    <a:pt x="11459" y="4286"/>
                  </a:cubicBezTo>
                  <a:cubicBezTo>
                    <a:pt x="11455" y="4308"/>
                    <a:pt x="11451" y="4330"/>
                    <a:pt x="11446" y="4352"/>
                  </a:cubicBezTo>
                  <a:lnTo>
                    <a:pt x="11446" y="4352"/>
                  </a:lnTo>
                  <a:cubicBezTo>
                    <a:pt x="11464" y="4298"/>
                    <a:pt x="11477" y="4247"/>
                    <a:pt x="11490" y="4195"/>
                  </a:cubicBezTo>
                  <a:cubicBezTo>
                    <a:pt x="11581" y="4013"/>
                    <a:pt x="11611" y="3800"/>
                    <a:pt x="11642" y="3587"/>
                  </a:cubicBezTo>
                  <a:cubicBezTo>
                    <a:pt x="11702" y="3496"/>
                    <a:pt x="11702" y="3344"/>
                    <a:pt x="11642" y="3223"/>
                  </a:cubicBezTo>
                  <a:cubicBezTo>
                    <a:pt x="11642" y="3040"/>
                    <a:pt x="11490" y="2888"/>
                    <a:pt x="11307" y="2888"/>
                  </a:cubicBezTo>
                  <a:lnTo>
                    <a:pt x="11338" y="2888"/>
                  </a:lnTo>
                  <a:cubicBezTo>
                    <a:pt x="10274" y="2220"/>
                    <a:pt x="8724" y="1368"/>
                    <a:pt x="7021" y="365"/>
                  </a:cubicBezTo>
                  <a:lnTo>
                    <a:pt x="6991" y="365"/>
                  </a:lnTo>
                  <a:cubicBezTo>
                    <a:pt x="5046" y="244"/>
                    <a:pt x="3283" y="122"/>
                    <a:pt x="2037" y="61"/>
                  </a:cubicBezTo>
                  <a:lnTo>
                    <a:pt x="547" y="1"/>
                  </a:lnTo>
                  <a:close/>
                  <a:moveTo>
                    <a:pt x="11446" y="4352"/>
                  </a:moveTo>
                  <a:cubicBezTo>
                    <a:pt x="11422" y="4425"/>
                    <a:pt x="11390" y="4503"/>
                    <a:pt x="11338" y="4590"/>
                  </a:cubicBezTo>
                  <a:cubicBezTo>
                    <a:pt x="11356" y="4637"/>
                    <a:pt x="11363" y="4672"/>
                    <a:pt x="11364" y="4698"/>
                  </a:cubicBezTo>
                  <a:lnTo>
                    <a:pt x="11364" y="4698"/>
                  </a:lnTo>
                  <a:cubicBezTo>
                    <a:pt x="11401" y="4586"/>
                    <a:pt x="11425" y="4464"/>
                    <a:pt x="11446" y="4352"/>
                  </a:cubicBezTo>
                  <a:close/>
                  <a:moveTo>
                    <a:pt x="11364" y="4698"/>
                  </a:moveTo>
                  <a:cubicBezTo>
                    <a:pt x="11356" y="4724"/>
                    <a:pt x="11347" y="4749"/>
                    <a:pt x="11338" y="4773"/>
                  </a:cubicBezTo>
                  <a:cubicBezTo>
                    <a:pt x="11338" y="4773"/>
                    <a:pt x="11367" y="4758"/>
                    <a:pt x="11364" y="4698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2"/>
            <p:cNvSpPr/>
            <p:nvPr/>
          </p:nvSpPr>
          <p:spPr>
            <a:xfrm>
              <a:off x="2882550" y="3793650"/>
              <a:ext cx="53975" cy="54750"/>
            </a:xfrm>
            <a:custGeom>
              <a:avLst/>
              <a:gdLst/>
              <a:ahLst/>
              <a:cxnLst/>
              <a:rect l="l" t="t" r="r" b="b"/>
              <a:pathLst>
                <a:path w="2159" h="2190" extrusionOk="0">
                  <a:moveTo>
                    <a:pt x="0" y="1"/>
                  </a:moveTo>
                  <a:lnTo>
                    <a:pt x="0" y="1"/>
                  </a:lnTo>
                  <a:cubicBezTo>
                    <a:pt x="426" y="335"/>
                    <a:pt x="912" y="639"/>
                    <a:pt x="1459" y="852"/>
                  </a:cubicBezTo>
                  <a:cubicBezTo>
                    <a:pt x="1641" y="974"/>
                    <a:pt x="1824" y="1065"/>
                    <a:pt x="1915" y="1217"/>
                  </a:cubicBezTo>
                  <a:cubicBezTo>
                    <a:pt x="1945" y="1369"/>
                    <a:pt x="1976" y="1551"/>
                    <a:pt x="1976" y="1703"/>
                  </a:cubicBezTo>
                  <a:cubicBezTo>
                    <a:pt x="1976" y="2007"/>
                    <a:pt x="2097" y="2189"/>
                    <a:pt x="2128" y="2189"/>
                  </a:cubicBezTo>
                  <a:cubicBezTo>
                    <a:pt x="2158" y="2159"/>
                    <a:pt x="2097" y="2007"/>
                    <a:pt x="2128" y="1703"/>
                  </a:cubicBezTo>
                  <a:cubicBezTo>
                    <a:pt x="2158" y="1521"/>
                    <a:pt x="2128" y="1308"/>
                    <a:pt x="2097" y="1125"/>
                  </a:cubicBezTo>
                  <a:cubicBezTo>
                    <a:pt x="2067" y="974"/>
                    <a:pt x="1976" y="913"/>
                    <a:pt x="1854" y="822"/>
                  </a:cubicBezTo>
                  <a:cubicBezTo>
                    <a:pt x="1763" y="791"/>
                    <a:pt x="1672" y="700"/>
                    <a:pt x="1550" y="670"/>
                  </a:cubicBezTo>
                  <a:cubicBezTo>
                    <a:pt x="1064" y="396"/>
                    <a:pt x="547" y="15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2"/>
            <p:cNvSpPr/>
            <p:nvPr/>
          </p:nvSpPr>
          <p:spPr>
            <a:xfrm>
              <a:off x="2756400" y="3890175"/>
              <a:ext cx="192275" cy="98050"/>
            </a:xfrm>
            <a:custGeom>
              <a:avLst/>
              <a:gdLst/>
              <a:ahLst/>
              <a:cxnLst/>
              <a:rect l="l" t="t" r="r" b="b"/>
              <a:pathLst>
                <a:path w="7691" h="3922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22"/>
                    <a:pt x="152" y="182"/>
                    <a:pt x="274" y="274"/>
                  </a:cubicBezTo>
                  <a:cubicBezTo>
                    <a:pt x="517" y="486"/>
                    <a:pt x="821" y="638"/>
                    <a:pt x="1125" y="790"/>
                  </a:cubicBezTo>
                  <a:cubicBezTo>
                    <a:pt x="2158" y="1246"/>
                    <a:pt x="3253" y="1489"/>
                    <a:pt x="4377" y="1489"/>
                  </a:cubicBezTo>
                  <a:cubicBezTo>
                    <a:pt x="4560" y="1500"/>
                    <a:pt x="4742" y="1503"/>
                    <a:pt x="4922" y="1503"/>
                  </a:cubicBezTo>
                  <a:cubicBezTo>
                    <a:pt x="5268" y="1503"/>
                    <a:pt x="5606" y="1491"/>
                    <a:pt x="5920" y="1490"/>
                  </a:cubicBezTo>
                  <a:lnTo>
                    <a:pt x="5920" y="1490"/>
                  </a:lnTo>
                  <a:cubicBezTo>
                    <a:pt x="6426" y="2178"/>
                    <a:pt x="6844" y="2833"/>
                    <a:pt x="7174" y="3222"/>
                  </a:cubicBezTo>
                  <a:cubicBezTo>
                    <a:pt x="7326" y="3496"/>
                    <a:pt x="7508" y="3739"/>
                    <a:pt x="7690" y="3921"/>
                  </a:cubicBezTo>
                  <a:cubicBezTo>
                    <a:pt x="7569" y="3648"/>
                    <a:pt x="7417" y="3435"/>
                    <a:pt x="7295" y="3131"/>
                  </a:cubicBezTo>
                  <a:cubicBezTo>
                    <a:pt x="6991" y="2675"/>
                    <a:pt x="6535" y="2067"/>
                    <a:pt x="6049" y="1307"/>
                  </a:cubicBezTo>
                  <a:lnTo>
                    <a:pt x="5988" y="1246"/>
                  </a:lnTo>
                  <a:lnTo>
                    <a:pt x="4377" y="1246"/>
                  </a:lnTo>
                  <a:cubicBezTo>
                    <a:pt x="3253" y="1246"/>
                    <a:pt x="2189" y="1064"/>
                    <a:pt x="1186" y="638"/>
                  </a:cubicBezTo>
                  <a:cubicBezTo>
                    <a:pt x="760" y="456"/>
                    <a:pt x="365" y="243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2"/>
            <p:cNvSpPr/>
            <p:nvPr/>
          </p:nvSpPr>
          <p:spPr>
            <a:xfrm>
              <a:off x="2775400" y="3921025"/>
              <a:ext cx="126150" cy="176625"/>
            </a:xfrm>
            <a:custGeom>
              <a:avLst/>
              <a:gdLst/>
              <a:ahLst/>
              <a:cxnLst/>
              <a:rect l="l" t="t" r="r" b="b"/>
              <a:pathLst>
                <a:path w="5046" h="7065" extrusionOk="0">
                  <a:moveTo>
                    <a:pt x="359" y="0"/>
                  </a:moveTo>
                  <a:cubicBezTo>
                    <a:pt x="349" y="0"/>
                    <a:pt x="326" y="29"/>
                    <a:pt x="304" y="73"/>
                  </a:cubicBezTo>
                  <a:cubicBezTo>
                    <a:pt x="213" y="134"/>
                    <a:pt x="183" y="225"/>
                    <a:pt x="152" y="286"/>
                  </a:cubicBezTo>
                  <a:cubicBezTo>
                    <a:pt x="31" y="590"/>
                    <a:pt x="0" y="924"/>
                    <a:pt x="122" y="1289"/>
                  </a:cubicBezTo>
                  <a:cubicBezTo>
                    <a:pt x="304" y="1745"/>
                    <a:pt x="639" y="2140"/>
                    <a:pt x="1064" y="2414"/>
                  </a:cubicBezTo>
                  <a:cubicBezTo>
                    <a:pt x="1520" y="2718"/>
                    <a:pt x="2037" y="2991"/>
                    <a:pt x="2553" y="3356"/>
                  </a:cubicBezTo>
                  <a:cubicBezTo>
                    <a:pt x="3009" y="3751"/>
                    <a:pt x="3313" y="4237"/>
                    <a:pt x="3496" y="4815"/>
                  </a:cubicBezTo>
                  <a:cubicBezTo>
                    <a:pt x="3648" y="5271"/>
                    <a:pt x="3830" y="5727"/>
                    <a:pt x="4073" y="6152"/>
                  </a:cubicBezTo>
                  <a:cubicBezTo>
                    <a:pt x="4225" y="6456"/>
                    <a:pt x="4438" y="6699"/>
                    <a:pt x="4712" y="6912"/>
                  </a:cubicBezTo>
                  <a:cubicBezTo>
                    <a:pt x="4803" y="6973"/>
                    <a:pt x="4924" y="7003"/>
                    <a:pt x="5046" y="7064"/>
                  </a:cubicBezTo>
                  <a:cubicBezTo>
                    <a:pt x="4651" y="6791"/>
                    <a:pt x="4408" y="6456"/>
                    <a:pt x="4164" y="6061"/>
                  </a:cubicBezTo>
                  <a:cubicBezTo>
                    <a:pt x="3952" y="5635"/>
                    <a:pt x="3800" y="5180"/>
                    <a:pt x="3648" y="4724"/>
                  </a:cubicBezTo>
                  <a:cubicBezTo>
                    <a:pt x="3465" y="4116"/>
                    <a:pt x="3101" y="3629"/>
                    <a:pt x="2645" y="3204"/>
                  </a:cubicBezTo>
                  <a:cubicBezTo>
                    <a:pt x="2128" y="2778"/>
                    <a:pt x="1581" y="2566"/>
                    <a:pt x="1125" y="2262"/>
                  </a:cubicBezTo>
                  <a:cubicBezTo>
                    <a:pt x="730" y="2049"/>
                    <a:pt x="426" y="1654"/>
                    <a:pt x="213" y="1228"/>
                  </a:cubicBezTo>
                  <a:cubicBezTo>
                    <a:pt x="122" y="924"/>
                    <a:pt x="122" y="620"/>
                    <a:pt x="213" y="316"/>
                  </a:cubicBezTo>
                  <a:cubicBezTo>
                    <a:pt x="274" y="195"/>
                    <a:pt x="304" y="134"/>
                    <a:pt x="365" y="12"/>
                  </a:cubicBezTo>
                  <a:cubicBezTo>
                    <a:pt x="365" y="4"/>
                    <a:pt x="363" y="0"/>
                    <a:pt x="35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2"/>
            <p:cNvSpPr/>
            <p:nvPr/>
          </p:nvSpPr>
          <p:spPr>
            <a:xfrm>
              <a:off x="2882550" y="3693225"/>
              <a:ext cx="90450" cy="10975"/>
            </a:xfrm>
            <a:custGeom>
              <a:avLst/>
              <a:gdLst/>
              <a:ahLst/>
              <a:cxnLst/>
              <a:rect l="l" t="t" r="r" b="b"/>
              <a:pathLst>
                <a:path w="3618" h="439" extrusionOk="0">
                  <a:moveTo>
                    <a:pt x="26" y="1"/>
                  </a:moveTo>
                  <a:cubicBezTo>
                    <a:pt x="9" y="1"/>
                    <a:pt x="0" y="2"/>
                    <a:pt x="0" y="6"/>
                  </a:cubicBezTo>
                  <a:cubicBezTo>
                    <a:pt x="578" y="249"/>
                    <a:pt x="1185" y="370"/>
                    <a:pt x="1793" y="401"/>
                  </a:cubicBezTo>
                  <a:cubicBezTo>
                    <a:pt x="2029" y="424"/>
                    <a:pt x="2264" y="439"/>
                    <a:pt x="2500" y="439"/>
                  </a:cubicBezTo>
                  <a:cubicBezTo>
                    <a:pt x="2872" y="439"/>
                    <a:pt x="3245" y="403"/>
                    <a:pt x="3617" y="310"/>
                  </a:cubicBezTo>
                  <a:cubicBezTo>
                    <a:pt x="3617" y="279"/>
                    <a:pt x="2857" y="310"/>
                    <a:pt x="1824" y="218"/>
                  </a:cubicBezTo>
                  <a:cubicBezTo>
                    <a:pt x="899" y="110"/>
                    <a:pt x="170" y="1"/>
                    <a:pt x="2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2"/>
            <p:cNvSpPr/>
            <p:nvPr/>
          </p:nvSpPr>
          <p:spPr>
            <a:xfrm>
              <a:off x="2505625" y="3659625"/>
              <a:ext cx="250025" cy="127975"/>
            </a:xfrm>
            <a:custGeom>
              <a:avLst/>
              <a:gdLst/>
              <a:ahLst/>
              <a:cxnLst/>
              <a:rect l="l" t="t" r="r" b="b"/>
              <a:pathLst>
                <a:path w="10001" h="5119" extrusionOk="0">
                  <a:moveTo>
                    <a:pt x="9962" y="219"/>
                  </a:moveTo>
                  <a:cubicBezTo>
                    <a:pt x="9988" y="225"/>
                    <a:pt x="10001" y="225"/>
                    <a:pt x="10001" y="225"/>
                  </a:cubicBezTo>
                  <a:cubicBezTo>
                    <a:pt x="9988" y="223"/>
                    <a:pt x="9975" y="221"/>
                    <a:pt x="9962" y="219"/>
                  </a:cubicBezTo>
                  <a:close/>
                  <a:moveTo>
                    <a:pt x="8552" y="1"/>
                  </a:moveTo>
                  <a:cubicBezTo>
                    <a:pt x="8449" y="1"/>
                    <a:pt x="8344" y="5"/>
                    <a:pt x="8238" y="12"/>
                  </a:cubicBezTo>
                  <a:cubicBezTo>
                    <a:pt x="5411" y="225"/>
                    <a:pt x="2797" y="1532"/>
                    <a:pt x="973" y="3690"/>
                  </a:cubicBezTo>
                  <a:cubicBezTo>
                    <a:pt x="730" y="4024"/>
                    <a:pt x="457" y="4359"/>
                    <a:pt x="214" y="4693"/>
                  </a:cubicBezTo>
                  <a:cubicBezTo>
                    <a:pt x="122" y="4845"/>
                    <a:pt x="31" y="4967"/>
                    <a:pt x="1" y="5119"/>
                  </a:cubicBezTo>
                  <a:cubicBezTo>
                    <a:pt x="31" y="5119"/>
                    <a:pt x="366" y="4602"/>
                    <a:pt x="1095" y="3781"/>
                  </a:cubicBezTo>
                  <a:cubicBezTo>
                    <a:pt x="2037" y="2778"/>
                    <a:pt x="3162" y="1927"/>
                    <a:pt x="4378" y="1319"/>
                  </a:cubicBezTo>
                  <a:cubicBezTo>
                    <a:pt x="5594" y="711"/>
                    <a:pt x="6901" y="347"/>
                    <a:pt x="8268" y="195"/>
                  </a:cubicBezTo>
                  <a:cubicBezTo>
                    <a:pt x="8528" y="167"/>
                    <a:pt x="8788" y="152"/>
                    <a:pt x="9047" y="152"/>
                  </a:cubicBezTo>
                  <a:cubicBezTo>
                    <a:pt x="9352" y="152"/>
                    <a:pt x="9657" y="173"/>
                    <a:pt x="9962" y="219"/>
                  </a:cubicBezTo>
                  <a:lnTo>
                    <a:pt x="9962" y="219"/>
                  </a:lnTo>
                  <a:cubicBezTo>
                    <a:pt x="9932" y="212"/>
                    <a:pt x="9884" y="197"/>
                    <a:pt x="9819" y="164"/>
                  </a:cubicBezTo>
                  <a:cubicBezTo>
                    <a:pt x="9727" y="134"/>
                    <a:pt x="9606" y="134"/>
                    <a:pt x="9484" y="103"/>
                  </a:cubicBezTo>
                  <a:cubicBezTo>
                    <a:pt x="9165" y="35"/>
                    <a:pt x="8863" y="1"/>
                    <a:pt x="8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2"/>
            <p:cNvSpPr/>
            <p:nvPr/>
          </p:nvSpPr>
          <p:spPr>
            <a:xfrm>
              <a:off x="2525400" y="3670550"/>
              <a:ext cx="227225" cy="114125"/>
            </a:xfrm>
            <a:custGeom>
              <a:avLst/>
              <a:gdLst/>
              <a:ahLst/>
              <a:cxnLst/>
              <a:rect l="l" t="t" r="r" b="b"/>
              <a:pathLst>
                <a:path w="9089" h="4565" extrusionOk="0">
                  <a:moveTo>
                    <a:pt x="7477" y="1"/>
                  </a:moveTo>
                  <a:cubicBezTo>
                    <a:pt x="6201" y="62"/>
                    <a:pt x="4985" y="366"/>
                    <a:pt x="3830" y="973"/>
                  </a:cubicBezTo>
                  <a:cubicBezTo>
                    <a:pt x="2736" y="1521"/>
                    <a:pt x="1702" y="2341"/>
                    <a:pt x="882" y="3283"/>
                  </a:cubicBezTo>
                  <a:lnTo>
                    <a:pt x="182" y="4195"/>
                  </a:lnTo>
                  <a:cubicBezTo>
                    <a:pt x="122" y="4317"/>
                    <a:pt x="30" y="4408"/>
                    <a:pt x="0" y="4560"/>
                  </a:cubicBezTo>
                  <a:cubicBezTo>
                    <a:pt x="0" y="4563"/>
                    <a:pt x="1" y="4565"/>
                    <a:pt x="3" y="4565"/>
                  </a:cubicBezTo>
                  <a:cubicBezTo>
                    <a:pt x="35" y="4565"/>
                    <a:pt x="367" y="4040"/>
                    <a:pt x="973" y="3405"/>
                  </a:cubicBezTo>
                  <a:cubicBezTo>
                    <a:pt x="1824" y="2493"/>
                    <a:pt x="2857" y="1733"/>
                    <a:pt x="3952" y="1156"/>
                  </a:cubicBezTo>
                  <a:cubicBezTo>
                    <a:pt x="5046" y="578"/>
                    <a:pt x="6262" y="244"/>
                    <a:pt x="7508" y="153"/>
                  </a:cubicBezTo>
                  <a:cubicBezTo>
                    <a:pt x="8055" y="153"/>
                    <a:pt x="8572" y="153"/>
                    <a:pt x="9088" y="244"/>
                  </a:cubicBezTo>
                  <a:cubicBezTo>
                    <a:pt x="8936" y="153"/>
                    <a:pt x="8815" y="122"/>
                    <a:pt x="8632" y="122"/>
                  </a:cubicBezTo>
                  <a:cubicBezTo>
                    <a:pt x="8237" y="62"/>
                    <a:pt x="7873" y="1"/>
                    <a:pt x="7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2"/>
            <p:cNvSpPr/>
            <p:nvPr/>
          </p:nvSpPr>
          <p:spPr>
            <a:xfrm>
              <a:off x="2710050" y="4068750"/>
              <a:ext cx="300925" cy="178575"/>
            </a:xfrm>
            <a:custGeom>
              <a:avLst/>
              <a:gdLst/>
              <a:ahLst/>
              <a:cxnLst/>
              <a:rect l="l" t="t" r="r" b="b"/>
              <a:pathLst>
                <a:path w="12037" h="7143" extrusionOk="0">
                  <a:moveTo>
                    <a:pt x="11307" y="0"/>
                  </a:moveTo>
                  <a:lnTo>
                    <a:pt x="6262" y="2097"/>
                  </a:lnTo>
                  <a:lnTo>
                    <a:pt x="2006" y="274"/>
                  </a:lnTo>
                  <a:lnTo>
                    <a:pt x="0" y="7143"/>
                  </a:lnTo>
                  <a:lnTo>
                    <a:pt x="12037" y="7143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2"/>
            <p:cNvSpPr/>
            <p:nvPr/>
          </p:nvSpPr>
          <p:spPr>
            <a:xfrm>
              <a:off x="2764750" y="4076350"/>
              <a:ext cx="126175" cy="108675"/>
            </a:xfrm>
            <a:custGeom>
              <a:avLst/>
              <a:gdLst/>
              <a:ahLst/>
              <a:cxnLst/>
              <a:rect l="l" t="t" r="r" b="b"/>
              <a:pathLst>
                <a:path w="5047" h="4347" extrusionOk="0">
                  <a:moveTo>
                    <a:pt x="1" y="0"/>
                  </a:moveTo>
                  <a:lnTo>
                    <a:pt x="1" y="0"/>
                  </a:lnTo>
                  <a:cubicBezTo>
                    <a:pt x="153" y="304"/>
                    <a:pt x="305" y="608"/>
                    <a:pt x="487" y="881"/>
                  </a:cubicBezTo>
                  <a:cubicBezTo>
                    <a:pt x="913" y="1550"/>
                    <a:pt x="1399" y="2219"/>
                    <a:pt x="1976" y="2827"/>
                  </a:cubicBezTo>
                  <a:cubicBezTo>
                    <a:pt x="2554" y="3435"/>
                    <a:pt x="3283" y="3891"/>
                    <a:pt x="4043" y="4134"/>
                  </a:cubicBezTo>
                  <a:cubicBezTo>
                    <a:pt x="4256" y="4255"/>
                    <a:pt x="4499" y="4286"/>
                    <a:pt x="4742" y="4347"/>
                  </a:cubicBezTo>
                  <a:lnTo>
                    <a:pt x="5016" y="4347"/>
                  </a:lnTo>
                  <a:cubicBezTo>
                    <a:pt x="5046" y="4286"/>
                    <a:pt x="4651" y="4255"/>
                    <a:pt x="4104" y="4043"/>
                  </a:cubicBezTo>
                  <a:cubicBezTo>
                    <a:pt x="3344" y="3739"/>
                    <a:pt x="2706" y="3283"/>
                    <a:pt x="2128" y="2705"/>
                  </a:cubicBezTo>
                  <a:cubicBezTo>
                    <a:pt x="1551" y="2097"/>
                    <a:pt x="1065" y="1489"/>
                    <a:pt x="609" y="790"/>
                  </a:cubicBezTo>
                  <a:cubicBezTo>
                    <a:pt x="426" y="517"/>
                    <a:pt x="244" y="27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2"/>
            <p:cNvSpPr/>
            <p:nvPr/>
          </p:nvSpPr>
          <p:spPr>
            <a:xfrm>
              <a:off x="1716875" y="3268575"/>
              <a:ext cx="850325" cy="427075"/>
            </a:xfrm>
            <a:custGeom>
              <a:avLst/>
              <a:gdLst/>
              <a:ahLst/>
              <a:cxnLst/>
              <a:rect l="l" t="t" r="r" b="b"/>
              <a:pathLst>
                <a:path w="34013" h="17083" extrusionOk="0">
                  <a:moveTo>
                    <a:pt x="495" y="1"/>
                  </a:moveTo>
                  <a:cubicBezTo>
                    <a:pt x="351" y="1"/>
                    <a:pt x="203" y="82"/>
                    <a:pt x="122" y="244"/>
                  </a:cubicBezTo>
                  <a:cubicBezTo>
                    <a:pt x="0" y="426"/>
                    <a:pt x="91" y="700"/>
                    <a:pt x="304" y="821"/>
                  </a:cubicBezTo>
                  <a:cubicBezTo>
                    <a:pt x="4164" y="2675"/>
                    <a:pt x="33375" y="17083"/>
                    <a:pt x="33375" y="17083"/>
                  </a:cubicBezTo>
                  <a:lnTo>
                    <a:pt x="34013" y="15715"/>
                  </a:lnTo>
                  <a:lnTo>
                    <a:pt x="699" y="61"/>
                  </a:lnTo>
                  <a:cubicBezTo>
                    <a:pt x="638" y="21"/>
                    <a:pt x="567" y="1"/>
                    <a:pt x="495" y="1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2551225" y="3643950"/>
              <a:ext cx="100325" cy="66150"/>
            </a:xfrm>
            <a:custGeom>
              <a:avLst/>
              <a:gdLst/>
              <a:ahLst/>
              <a:cxnLst/>
              <a:rect l="l" t="t" r="r" b="b"/>
              <a:pathLst>
                <a:path w="4013" h="2646" extrusionOk="0">
                  <a:moveTo>
                    <a:pt x="3922" y="1"/>
                  </a:moveTo>
                  <a:cubicBezTo>
                    <a:pt x="3466" y="639"/>
                    <a:pt x="639" y="700"/>
                    <a:pt x="639" y="700"/>
                  </a:cubicBezTo>
                  <a:lnTo>
                    <a:pt x="1" y="2068"/>
                  </a:lnTo>
                  <a:lnTo>
                    <a:pt x="1247" y="2645"/>
                  </a:lnTo>
                  <a:lnTo>
                    <a:pt x="4013" y="1460"/>
                  </a:lnTo>
                  <a:lnTo>
                    <a:pt x="3922" y="1"/>
                  </a:ln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2"/>
            <p:cNvSpPr/>
            <p:nvPr/>
          </p:nvSpPr>
          <p:spPr>
            <a:xfrm>
              <a:off x="2406075" y="3594575"/>
              <a:ext cx="161125" cy="101075"/>
            </a:xfrm>
            <a:custGeom>
              <a:avLst/>
              <a:gdLst/>
              <a:ahLst/>
              <a:cxnLst/>
              <a:rect l="l" t="t" r="r" b="b"/>
              <a:pathLst>
                <a:path w="6445" h="4043" extrusionOk="0">
                  <a:moveTo>
                    <a:pt x="822" y="0"/>
                  </a:moveTo>
                  <a:lnTo>
                    <a:pt x="1" y="1155"/>
                  </a:lnTo>
                  <a:lnTo>
                    <a:pt x="5807" y="4043"/>
                  </a:lnTo>
                  <a:lnTo>
                    <a:pt x="6445" y="2675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2"/>
            <p:cNvSpPr/>
            <p:nvPr/>
          </p:nvSpPr>
          <p:spPr>
            <a:xfrm>
              <a:off x="1358200" y="3340250"/>
              <a:ext cx="907325" cy="780625"/>
            </a:xfrm>
            <a:custGeom>
              <a:avLst/>
              <a:gdLst/>
              <a:ahLst/>
              <a:cxnLst/>
              <a:rect l="l" t="t" r="r" b="b"/>
              <a:pathLst>
                <a:path w="36293" h="31225" extrusionOk="0">
                  <a:moveTo>
                    <a:pt x="27839" y="1"/>
                  </a:moveTo>
                  <a:cubicBezTo>
                    <a:pt x="25274" y="1"/>
                    <a:pt x="20771" y="538"/>
                    <a:pt x="20213" y="933"/>
                  </a:cubicBezTo>
                  <a:cubicBezTo>
                    <a:pt x="19484" y="1480"/>
                    <a:pt x="15046" y="9930"/>
                    <a:pt x="15046" y="9930"/>
                  </a:cubicBezTo>
                  <a:lnTo>
                    <a:pt x="2857" y="17590"/>
                  </a:lnTo>
                  <a:cubicBezTo>
                    <a:pt x="2857" y="17590"/>
                    <a:pt x="0" y="25614"/>
                    <a:pt x="426" y="28623"/>
                  </a:cubicBezTo>
                  <a:cubicBezTo>
                    <a:pt x="738" y="30978"/>
                    <a:pt x="4392" y="31224"/>
                    <a:pt x="5910" y="31224"/>
                  </a:cubicBezTo>
                  <a:cubicBezTo>
                    <a:pt x="6313" y="31224"/>
                    <a:pt x="6566" y="31207"/>
                    <a:pt x="6566" y="31207"/>
                  </a:cubicBezTo>
                  <a:lnTo>
                    <a:pt x="19119" y="19079"/>
                  </a:lnTo>
                  <a:cubicBezTo>
                    <a:pt x="19590" y="19216"/>
                    <a:pt x="20084" y="19284"/>
                    <a:pt x="20578" y="19284"/>
                  </a:cubicBezTo>
                  <a:cubicBezTo>
                    <a:pt x="21072" y="19284"/>
                    <a:pt x="21566" y="19216"/>
                    <a:pt x="22037" y="19079"/>
                  </a:cubicBezTo>
                  <a:cubicBezTo>
                    <a:pt x="23435" y="18623"/>
                    <a:pt x="26657" y="15280"/>
                    <a:pt x="26657" y="15280"/>
                  </a:cubicBezTo>
                  <a:cubicBezTo>
                    <a:pt x="26657" y="15280"/>
                    <a:pt x="31946" y="14976"/>
                    <a:pt x="32584" y="14854"/>
                  </a:cubicBezTo>
                  <a:cubicBezTo>
                    <a:pt x="33223" y="14733"/>
                    <a:pt x="32828" y="13517"/>
                    <a:pt x="32828" y="13517"/>
                  </a:cubicBezTo>
                  <a:lnTo>
                    <a:pt x="32828" y="13517"/>
                  </a:lnTo>
                  <a:cubicBezTo>
                    <a:pt x="33025" y="13562"/>
                    <a:pt x="33246" y="13585"/>
                    <a:pt x="33466" y="13585"/>
                  </a:cubicBezTo>
                  <a:cubicBezTo>
                    <a:pt x="33686" y="13585"/>
                    <a:pt x="33907" y="13562"/>
                    <a:pt x="34104" y="13517"/>
                  </a:cubicBezTo>
                  <a:cubicBezTo>
                    <a:pt x="34864" y="13365"/>
                    <a:pt x="34469" y="11754"/>
                    <a:pt x="34469" y="11754"/>
                  </a:cubicBezTo>
                  <a:lnTo>
                    <a:pt x="34469" y="11754"/>
                  </a:lnTo>
                  <a:cubicBezTo>
                    <a:pt x="34508" y="11763"/>
                    <a:pt x="34547" y="11767"/>
                    <a:pt x="34587" y="11767"/>
                  </a:cubicBezTo>
                  <a:cubicBezTo>
                    <a:pt x="35334" y="11767"/>
                    <a:pt x="36293" y="10234"/>
                    <a:pt x="36293" y="10234"/>
                  </a:cubicBezTo>
                  <a:lnTo>
                    <a:pt x="33800" y="7529"/>
                  </a:lnTo>
                  <a:lnTo>
                    <a:pt x="33800" y="7529"/>
                  </a:lnTo>
                  <a:cubicBezTo>
                    <a:pt x="33881" y="7542"/>
                    <a:pt x="33957" y="7548"/>
                    <a:pt x="34028" y="7548"/>
                  </a:cubicBezTo>
                  <a:cubicBezTo>
                    <a:pt x="35107" y="7548"/>
                    <a:pt x="35107" y="6131"/>
                    <a:pt x="35107" y="6131"/>
                  </a:cubicBezTo>
                  <a:cubicBezTo>
                    <a:pt x="35107" y="6131"/>
                    <a:pt x="30548" y="720"/>
                    <a:pt x="29484" y="173"/>
                  </a:cubicBezTo>
                  <a:cubicBezTo>
                    <a:pt x="29234" y="51"/>
                    <a:pt x="28628" y="1"/>
                    <a:pt x="2783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1942550" y="3433275"/>
              <a:ext cx="262200" cy="95200"/>
            </a:xfrm>
            <a:custGeom>
              <a:avLst/>
              <a:gdLst/>
              <a:ahLst/>
              <a:cxnLst/>
              <a:rect l="l" t="t" r="r" b="b"/>
              <a:pathLst>
                <a:path w="10488" h="3808" extrusionOk="0">
                  <a:moveTo>
                    <a:pt x="3963" y="0"/>
                  </a:moveTo>
                  <a:cubicBezTo>
                    <a:pt x="3827" y="0"/>
                    <a:pt x="3691" y="3"/>
                    <a:pt x="3557" y="8"/>
                  </a:cubicBezTo>
                  <a:cubicBezTo>
                    <a:pt x="2888" y="39"/>
                    <a:pt x="2219" y="39"/>
                    <a:pt x="1703" y="69"/>
                  </a:cubicBezTo>
                  <a:cubicBezTo>
                    <a:pt x="1156" y="130"/>
                    <a:pt x="760" y="160"/>
                    <a:pt x="457" y="191"/>
                  </a:cubicBezTo>
                  <a:cubicBezTo>
                    <a:pt x="305" y="191"/>
                    <a:pt x="153" y="221"/>
                    <a:pt x="1" y="282"/>
                  </a:cubicBezTo>
                  <a:cubicBezTo>
                    <a:pt x="77" y="297"/>
                    <a:pt x="153" y="305"/>
                    <a:pt x="232" y="305"/>
                  </a:cubicBezTo>
                  <a:cubicBezTo>
                    <a:pt x="312" y="305"/>
                    <a:pt x="396" y="297"/>
                    <a:pt x="487" y="282"/>
                  </a:cubicBezTo>
                  <a:lnTo>
                    <a:pt x="1733" y="221"/>
                  </a:lnTo>
                  <a:cubicBezTo>
                    <a:pt x="2280" y="191"/>
                    <a:pt x="2888" y="191"/>
                    <a:pt x="3587" y="191"/>
                  </a:cubicBezTo>
                  <a:cubicBezTo>
                    <a:pt x="4347" y="191"/>
                    <a:pt x="5107" y="221"/>
                    <a:pt x="5867" y="343"/>
                  </a:cubicBezTo>
                  <a:cubicBezTo>
                    <a:pt x="6596" y="525"/>
                    <a:pt x="7235" y="920"/>
                    <a:pt x="7812" y="1407"/>
                  </a:cubicBezTo>
                  <a:cubicBezTo>
                    <a:pt x="8359" y="1832"/>
                    <a:pt x="8846" y="2258"/>
                    <a:pt x="9210" y="2622"/>
                  </a:cubicBezTo>
                  <a:cubicBezTo>
                    <a:pt x="9606" y="3018"/>
                    <a:pt x="9910" y="3321"/>
                    <a:pt x="10122" y="3504"/>
                  </a:cubicBezTo>
                  <a:cubicBezTo>
                    <a:pt x="10244" y="3625"/>
                    <a:pt x="10365" y="3717"/>
                    <a:pt x="10487" y="3808"/>
                  </a:cubicBezTo>
                  <a:cubicBezTo>
                    <a:pt x="10365" y="3656"/>
                    <a:pt x="10274" y="3534"/>
                    <a:pt x="10183" y="3413"/>
                  </a:cubicBezTo>
                  <a:cubicBezTo>
                    <a:pt x="9970" y="3200"/>
                    <a:pt x="9666" y="2896"/>
                    <a:pt x="9302" y="2501"/>
                  </a:cubicBezTo>
                  <a:cubicBezTo>
                    <a:pt x="8846" y="2045"/>
                    <a:pt x="8390" y="1650"/>
                    <a:pt x="7903" y="1255"/>
                  </a:cubicBezTo>
                  <a:cubicBezTo>
                    <a:pt x="7326" y="738"/>
                    <a:pt x="6627" y="343"/>
                    <a:pt x="5867" y="130"/>
                  </a:cubicBezTo>
                  <a:cubicBezTo>
                    <a:pt x="5242" y="55"/>
                    <a:pt x="4596" y="0"/>
                    <a:pt x="396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2"/>
            <p:cNvSpPr/>
            <p:nvPr/>
          </p:nvSpPr>
          <p:spPr>
            <a:xfrm>
              <a:off x="1959275" y="3528450"/>
              <a:ext cx="261425" cy="106425"/>
            </a:xfrm>
            <a:custGeom>
              <a:avLst/>
              <a:gdLst/>
              <a:ahLst/>
              <a:cxnLst/>
              <a:rect l="l" t="t" r="r" b="b"/>
              <a:pathLst>
                <a:path w="10457" h="4257" extrusionOk="0">
                  <a:moveTo>
                    <a:pt x="456" y="1"/>
                  </a:moveTo>
                  <a:cubicBezTo>
                    <a:pt x="304" y="1"/>
                    <a:pt x="152" y="1"/>
                    <a:pt x="0" y="31"/>
                  </a:cubicBezTo>
                  <a:cubicBezTo>
                    <a:pt x="152" y="62"/>
                    <a:pt x="304" y="62"/>
                    <a:pt x="456" y="62"/>
                  </a:cubicBezTo>
                  <a:lnTo>
                    <a:pt x="1702" y="122"/>
                  </a:lnTo>
                  <a:cubicBezTo>
                    <a:pt x="2250" y="153"/>
                    <a:pt x="2888" y="183"/>
                    <a:pt x="3557" y="274"/>
                  </a:cubicBezTo>
                  <a:cubicBezTo>
                    <a:pt x="4316" y="335"/>
                    <a:pt x="5046" y="487"/>
                    <a:pt x="5775" y="730"/>
                  </a:cubicBezTo>
                  <a:cubicBezTo>
                    <a:pt x="6475" y="1065"/>
                    <a:pt x="7113" y="1429"/>
                    <a:pt x="7660" y="1946"/>
                  </a:cubicBezTo>
                  <a:cubicBezTo>
                    <a:pt x="8207" y="2341"/>
                    <a:pt x="8754" y="2767"/>
                    <a:pt x="9119" y="3101"/>
                  </a:cubicBezTo>
                  <a:cubicBezTo>
                    <a:pt x="9514" y="3466"/>
                    <a:pt x="9818" y="3709"/>
                    <a:pt x="10061" y="3952"/>
                  </a:cubicBezTo>
                  <a:cubicBezTo>
                    <a:pt x="10183" y="4074"/>
                    <a:pt x="10304" y="4165"/>
                    <a:pt x="10456" y="4256"/>
                  </a:cubicBezTo>
                  <a:cubicBezTo>
                    <a:pt x="10335" y="4135"/>
                    <a:pt x="10274" y="4013"/>
                    <a:pt x="10152" y="3922"/>
                  </a:cubicBezTo>
                  <a:cubicBezTo>
                    <a:pt x="9940" y="3679"/>
                    <a:pt x="9666" y="3375"/>
                    <a:pt x="9241" y="3040"/>
                  </a:cubicBezTo>
                  <a:cubicBezTo>
                    <a:pt x="8815" y="2706"/>
                    <a:pt x="8359" y="2280"/>
                    <a:pt x="7782" y="1825"/>
                  </a:cubicBezTo>
                  <a:cubicBezTo>
                    <a:pt x="7204" y="1308"/>
                    <a:pt x="6535" y="913"/>
                    <a:pt x="5836" y="548"/>
                  </a:cubicBezTo>
                  <a:cubicBezTo>
                    <a:pt x="5137" y="335"/>
                    <a:pt x="4316" y="183"/>
                    <a:pt x="3557" y="122"/>
                  </a:cubicBezTo>
                  <a:cubicBezTo>
                    <a:pt x="2888" y="31"/>
                    <a:pt x="2250" y="1"/>
                    <a:pt x="170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2"/>
            <p:cNvSpPr/>
            <p:nvPr/>
          </p:nvSpPr>
          <p:spPr>
            <a:xfrm>
              <a:off x="1957750" y="3634075"/>
              <a:ext cx="221925" cy="45625"/>
            </a:xfrm>
            <a:custGeom>
              <a:avLst/>
              <a:gdLst/>
              <a:ahLst/>
              <a:cxnLst/>
              <a:rect l="l" t="t" r="r" b="b"/>
              <a:pathLst>
                <a:path w="8877" h="1825" extrusionOk="0">
                  <a:moveTo>
                    <a:pt x="335" y="1"/>
                  </a:moveTo>
                  <a:cubicBezTo>
                    <a:pt x="213" y="1"/>
                    <a:pt x="92" y="1"/>
                    <a:pt x="0" y="31"/>
                  </a:cubicBezTo>
                  <a:cubicBezTo>
                    <a:pt x="456" y="92"/>
                    <a:pt x="852" y="153"/>
                    <a:pt x="1307" y="183"/>
                  </a:cubicBezTo>
                  <a:cubicBezTo>
                    <a:pt x="2159" y="214"/>
                    <a:pt x="3253" y="335"/>
                    <a:pt x="4499" y="518"/>
                  </a:cubicBezTo>
                  <a:cubicBezTo>
                    <a:pt x="5107" y="609"/>
                    <a:pt x="5684" y="700"/>
                    <a:pt x="6262" y="852"/>
                  </a:cubicBezTo>
                  <a:cubicBezTo>
                    <a:pt x="6748" y="1004"/>
                    <a:pt x="7174" y="1156"/>
                    <a:pt x="7630" y="1369"/>
                  </a:cubicBezTo>
                  <a:cubicBezTo>
                    <a:pt x="8055" y="1551"/>
                    <a:pt x="8450" y="1703"/>
                    <a:pt x="8876" y="1825"/>
                  </a:cubicBezTo>
                  <a:cubicBezTo>
                    <a:pt x="8511" y="1581"/>
                    <a:pt x="8086" y="1399"/>
                    <a:pt x="7660" y="1247"/>
                  </a:cubicBezTo>
                  <a:cubicBezTo>
                    <a:pt x="7204" y="1065"/>
                    <a:pt x="6748" y="852"/>
                    <a:pt x="6292" y="700"/>
                  </a:cubicBezTo>
                  <a:cubicBezTo>
                    <a:pt x="5715" y="548"/>
                    <a:pt x="5168" y="396"/>
                    <a:pt x="4560" y="335"/>
                  </a:cubicBezTo>
                  <a:cubicBezTo>
                    <a:pt x="3496" y="183"/>
                    <a:pt x="2371" y="62"/>
                    <a:pt x="1307" y="31"/>
                  </a:cubicBezTo>
                  <a:cubicBezTo>
                    <a:pt x="912" y="1"/>
                    <a:pt x="548" y="1"/>
                    <a:pt x="33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1649225" y="4397775"/>
              <a:ext cx="1142900" cy="285750"/>
            </a:xfrm>
            <a:custGeom>
              <a:avLst/>
              <a:gdLst/>
              <a:ahLst/>
              <a:cxnLst/>
              <a:rect l="l" t="t" r="r" b="b"/>
              <a:pathLst>
                <a:path w="45716" h="11430" extrusionOk="0">
                  <a:moveTo>
                    <a:pt x="9393" y="0"/>
                  </a:moveTo>
                  <a:cubicBezTo>
                    <a:pt x="9089" y="0"/>
                    <a:pt x="8846" y="92"/>
                    <a:pt x="8633" y="335"/>
                  </a:cubicBezTo>
                  <a:lnTo>
                    <a:pt x="335" y="9301"/>
                  </a:lnTo>
                  <a:cubicBezTo>
                    <a:pt x="183" y="9484"/>
                    <a:pt x="62" y="9757"/>
                    <a:pt x="1" y="10031"/>
                  </a:cubicBezTo>
                  <a:cubicBezTo>
                    <a:pt x="1" y="10578"/>
                    <a:pt x="518" y="11095"/>
                    <a:pt x="1065" y="11095"/>
                  </a:cubicBezTo>
                  <a:lnTo>
                    <a:pt x="38056" y="11429"/>
                  </a:lnTo>
                  <a:cubicBezTo>
                    <a:pt x="38391" y="11429"/>
                    <a:pt x="38725" y="11247"/>
                    <a:pt x="38938" y="10973"/>
                  </a:cubicBezTo>
                  <a:lnTo>
                    <a:pt x="45534" y="1672"/>
                  </a:lnTo>
                  <a:cubicBezTo>
                    <a:pt x="45655" y="1459"/>
                    <a:pt x="45716" y="1277"/>
                    <a:pt x="45716" y="1064"/>
                  </a:cubicBezTo>
                  <a:cubicBezTo>
                    <a:pt x="45716" y="487"/>
                    <a:pt x="45230" y="0"/>
                    <a:pt x="446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2"/>
            <p:cNvSpPr/>
            <p:nvPr/>
          </p:nvSpPr>
          <p:spPr>
            <a:xfrm>
              <a:off x="1647725" y="4395500"/>
              <a:ext cx="1149725" cy="288775"/>
            </a:xfrm>
            <a:custGeom>
              <a:avLst/>
              <a:gdLst/>
              <a:ahLst/>
              <a:cxnLst/>
              <a:rect l="l" t="t" r="r" b="b"/>
              <a:pathLst>
                <a:path w="45989" h="11551" extrusionOk="0">
                  <a:moveTo>
                    <a:pt x="395" y="9392"/>
                  </a:moveTo>
                  <a:lnTo>
                    <a:pt x="304" y="9423"/>
                  </a:lnTo>
                  <a:cubicBezTo>
                    <a:pt x="274" y="9453"/>
                    <a:pt x="243" y="9484"/>
                    <a:pt x="182" y="9575"/>
                  </a:cubicBezTo>
                  <a:cubicBezTo>
                    <a:pt x="30" y="9788"/>
                    <a:pt x="0" y="10061"/>
                    <a:pt x="91" y="10335"/>
                  </a:cubicBezTo>
                  <a:cubicBezTo>
                    <a:pt x="150" y="10776"/>
                    <a:pt x="465" y="11075"/>
                    <a:pt x="898" y="11149"/>
                  </a:cubicBezTo>
                  <a:lnTo>
                    <a:pt x="898" y="11149"/>
                  </a:lnTo>
                  <a:cubicBezTo>
                    <a:pt x="538" y="11027"/>
                    <a:pt x="260" y="10744"/>
                    <a:pt x="152" y="10365"/>
                  </a:cubicBezTo>
                  <a:cubicBezTo>
                    <a:pt x="91" y="10122"/>
                    <a:pt x="122" y="9848"/>
                    <a:pt x="243" y="9605"/>
                  </a:cubicBezTo>
                  <a:cubicBezTo>
                    <a:pt x="304" y="9453"/>
                    <a:pt x="395" y="9392"/>
                    <a:pt x="395" y="9392"/>
                  </a:cubicBezTo>
                  <a:close/>
                  <a:moveTo>
                    <a:pt x="898" y="11149"/>
                  </a:moveTo>
                  <a:cubicBezTo>
                    <a:pt x="942" y="11163"/>
                    <a:pt x="987" y="11176"/>
                    <a:pt x="1033" y="11186"/>
                  </a:cubicBezTo>
                  <a:cubicBezTo>
                    <a:pt x="1188" y="11195"/>
                    <a:pt x="1352" y="11199"/>
                    <a:pt x="1525" y="11199"/>
                  </a:cubicBezTo>
                  <a:lnTo>
                    <a:pt x="1525" y="11199"/>
                  </a:lnTo>
                  <a:cubicBezTo>
                    <a:pt x="1326" y="11190"/>
                    <a:pt x="1132" y="11176"/>
                    <a:pt x="942" y="11155"/>
                  </a:cubicBezTo>
                  <a:cubicBezTo>
                    <a:pt x="928" y="11153"/>
                    <a:pt x="913" y="11151"/>
                    <a:pt x="898" y="11149"/>
                  </a:cubicBezTo>
                  <a:close/>
                  <a:moveTo>
                    <a:pt x="9666" y="0"/>
                  </a:moveTo>
                  <a:cubicBezTo>
                    <a:pt x="9514" y="0"/>
                    <a:pt x="9392" y="0"/>
                    <a:pt x="9240" y="31"/>
                  </a:cubicBezTo>
                  <a:cubicBezTo>
                    <a:pt x="9088" y="31"/>
                    <a:pt x="8967" y="122"/>
                    <a:pt x="8845" y="183"/>
                  </a:cubicBezTo>
                  <a:cubicBezTo>
                    <a:pt x="8754" y="274"/>
                    <a:pt x="8632" y="335"/>
                    <a:pt x="8541" y="456"/>
                  </a:cubicBezTo>
                  <a:lnTo>
                    <a:pt x="8298" y="760"/>
                  </a:lnTo>
                  <a:lnTo>
                    <a:pt x="6262" y="2918"/>
                  </a:lnTo>
                  <a:lnTo>
                    <a:pt x="3070" y="6414"/>
                  </a:lnTo>
                  <a:lnTo>
                    <a:pt x="1064" y="8632"/>
                  </a:lnTo>
                  <a:lnTo>
                    <a:pt x="547" y="9210"/>
                  </a:lnTo>
                  <a:lnTo>
                    <a:pt x="395" y="9392"/>
                  </a:lnTo>
                  <a:lnTo>
                    <a:pt x="395" y="9392"/>
                  </a:lnTo>
                  <a:lnTo>
                    <a:pt x="578" y="9271"/>
                  </a:lnTo>
                  <a:lnTo>
                    <a:pt x="1094" y="8693"/>
                  </a:lnTo>
                  <a:lnTo>
                    <a:pt x="3161" y="6505"/>
                  </a:lnTo>
                  <a:lnTo>
                    <a:pt x="6383" y="3040"/>
                  </a:lnTo>
                  <a:lnTo>
                    <a:pt x="8389" y="882"/>
                  </a:lnTo>
                  <a:lnTo>
                    <a:pt x="8663" y="578"/>
                  </a:lnTo>
                  <a:cubicBezTo>
                    <a:pt x="8754" y="456"/>
                    <a:pt x="8815" y="365"/>
                    <a:pt x="8936" y="304"/>
                  </a:cubicBezTo>
                  <a:cubicBezTo>
                    <a:pt x="9113" y="203"/>
                    <a:pt x="9331" y="144"/>
                    <a:pt x="9556" y="144"/>
                  </a:cubicBezTo>
                  <a:cubicBezTo>
                    <a:pt x="9602" y="144"/>
                    <a:pt x="9649" y="147"/>
                    <a:pt x="9696" y="152"/>
                  </a:cubicBezTo>
                  <a:lnTo>
                    <a:pt x="11398" y="152"/>
                  </a:lnTo>
                  <a:lnTo>
                    <a:pt x="27691" y="183"/>
                  </a:lnTo>
                  <a:lnTo>
                    <a:pt x="44378" y="183"/>
                  </a:lnTo>
                  <a:cubicBezTo>
                    <a:pt x="44621" y="183"/>
                    <a:pt x="44834" y="183"/>
                    <a:pt x="45016" y="243"/>
                  </a:cubicBezTo>
                  <a:cubicBezTo>
                    <a:pt x="45411" y="304"/>
                    <a:pt x="45715" y="638"/>
                    <a:pt x="45746" y="1064"/>
                  </a:cubicBezTo>
                  <a:cubicBezTo>
                    <a:pt x="45746" y="1246"/>
                    <a:pt x="45715" y="1459"/>
                    <a:pt x="45594" y="1642"/>
                  </a:cubicBezTo>
                  <a:cubicBezTo>
                    <a:pt x="45472" y="1793"/>
                    <a:pt x="45320" y="1976"/>
                    <a:pt x="45229" y="2158"/>
                  </a:cubicBezTo>
                  <a:cubicBezTo>
                    <a:pt x="43162" y="5015"/>
                    <a:pt x="41156" y="7842"/>
                    <a:pt x="39210" y="10578"/>
                  </a:cubicBezTo>
                  <a:cubicBezTo>
                    <a:pt x="39059" y="10730"/>
                    <a:pt x="38937" y="10912"/>
                    <a:pt x="38846" y="11064"/>
                  </a:cubicBezTo>
                  <a:cubicBezTo>
                    <a:pt x="38724" y="11216"/>
                    <a:pt x="38572" y="11338"/>
                    <a:pt x="38390" y="11368"/>
                  </a:cubicBezTo>
                  <a:cubicBezTo>
                    <a:pt x="38147" y="11398"/>
                    <a:pt x="37964" y="11398"/>
                    <a:pt x="37782" y="11398"/>
                  </a:cubicBezTo>
                  <a:lnTo>
                    <a:pt x="34742" y="11398"/>
                  </a:lnTo>
                  <a:lnTo>
                    <a:pt x="30031" y="11368"/>
                  </a:lnTo>
                  <a:lnTo>
                    <a:pt x="13708" y="11247"/>
                  </a:lnTo>
                  <a:lnTo>
                    <a:pt x="2736" y="11186"/>
                  </a:lnTo>
                  <a:cubicBezTo>
                    <a:pt x="2310" y="11186"/>
                    <a:pt x="1912" y="11199"/>
                    <a:pt x="1549" y="11199"/>
                  </a:cubicBezTo>
                  <a:cubicBezTo>
                    <a:pt x="1541" y="11199"/>
                    <a:pt x="1533" y="11199"/>
                    <a:pt x="1525" y="11199"/>
                  </a:cubicBezTo>
                  <a:lnTo>
                    <a:pt x="1525" y="11199"/>
                  </a:lnTo>
                  <a:cubicBezTo>
                    <a:pt x="1898" y="11216"/>
                    <a:pt x="2289" y="11216"/>
                    <a:pt x="2705" y="11216"/>
                  </a:cubicBezTo>
                  <a:lnTo>
                    <a:pt x="13678" y="11307"/>
                  </a:lnTo>
                  <a:lnTo>
                    <a:pt x="29970" y="11459"/>
                  </a:lnTo>
                  <a:lnTo>
                    <a:pt x="34682" y="11520"/>
                  </a:lnTo>
                  <a:lnTo>
                    <a:pt x="37113" y="11550"/>
                  </a:lnTo>
                  <a:lnTo>
                    <a:pt x="38025" y="11550"/>
                  </a:lnTo>
                  <a:cubicBezTo>
                    <a:pt x="38147" y="11550"/>
                    <a:pt x="38268" y="11550"/>
                    <a:pt x="38390" y="11520"/>
                  </a:cubicBezTo>
                  <a:cubicBezTo>
                    <a:pt x="38603" y="11490"/>
                    <a:pt x="38785" y="11368"/>
                    <a:pt x="38937" y="11186"/>
                  </a:cubicBezTo>
                  <a:cubicBezTo>
                    <a:pt x="39089" y="10973"/>
                    <a:pt x="39210" y="10821"/>
                    <a:pt x="39332" y="10639"/>
                  </a:cubicBezTo>
                  <a:lnTo>
                    <a:pt x="45320" y="2280"/>
                  </a:lnTo>
                  <a:cubicBezTo>
                    <a:pt x="45442" y="2128"/>
                    <a:pt x="45594" y="1945"/>
                    <a:pt x="45715" y="1763"/>
                  </a:cubicBezTo>
                  <a:cubicBezTo>
                    <a:pt x="45746" y="1672"/>
                    <a:pt x="45776" y="1550"/>
                    <a:pt x="45837" y="1459"/>
                  </a:cubicBezTo>
                  <a:cubicBezTo>
                    <a:pt x="45989" y="851"/>
                    <a:pt x="45594" y="183"/>
                    <a:pt x="44986" y="31"/>
                  </a:cubicBezTo>
                  <a:cubicBezTo>
                    <a:pt x="44773" y="0"/>
                    <a:pt x="44530" y="0"/>
                    <a:pt x="44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1448625" y="4658275"/>
              <a:ext cx="1149750" cy="290450"/>
            </a:xfrm>
            <a:custGeom>
              <a:avLst/>
              <a:gdLst/>
              <a:ahLst/>
              <a:cxnLst/>
              <a:rect l="l" t="t" r="r" b="b"/>
              <a:pathLst>
                <a:path w="45990" h="11618" extrusionOk="0">
                  <a:moveTo>
                    <a:pt x="396" y="9398"/>
                  </a:moveTo>
                  <a:cubicBezTo>
                    <a:pt x="395" y="9398"/>
                    <a:pt x="360" y="9451"/>
                    <a:pt x="303" y="9544"/>
                  </a:cubicBezTo>
                  <a:lnTo>
                    <a:pt x="303" y="9544"/>
                  </a:lnTo>
                  <a:cubicBezTo>
                    <a:pt x="326" y="9521"/>
                    <a:pt x="350" y="9505"/>
                    <a:pt x="365" y="9489"/>
                  </a:cubicBezTo>
                  <a:lnTo>
                    <a:pt x="396" y="9398"/>
                  </a:lnTo>
                  <a:close/>
                  <a:moveTo>
                    <a:pt x="303" y="9544"/>
                  </a:moveTo>
                  <a:lnTo>
                    <a:pt x="303" y="9544"/>
                  </a:lnTo>
                  <a:cubicBezTo>
                    <a:pt x="280" y="9567"/>
                    <a:pt x="258" y="9597"/>
                    <a:pt x="244" y="9641"/>
                  </a:cubicBezTo>
                  <a:cubicBezTo>
                    <a:pt x="265" y="9606"/>
                    <a:pt x="285" y="9573"/>
                    <a:pt x="303" y="9544"/>
                  </a:cubicBezTo>
                  <a:close/>
                  <a:moveTo>
                    <a:pt x="9620" y="0"/>
                  </a:moveTo>
                  <a:cubicBezTo>
                    <a:pt x="9376" y="0"/>
                    <a:pt x="9118" y="86"/>
                    <a:pt x="8906" y="219"/>
                  </a:cubicBezTo>
                  <a:cubicBezTo>
                    <a:pt x="8815" y="310"/>
                    <a:pt x="8694" y="401"/>
                    <a:pt x="8602" y="523"/>
                  </a:cubicBezTo>
                  <a:cubicBezTo>
                    <a:pt x="8542" y="614"/>
                    <a:pt x="8420" y="736"/>
                    <a:pt x="8359" y="827"/>
                  </a:cubicBezTo>
                  <a:lnTo>
                    <a:pt x="6323" y="2985"/>
                  </a:lnTo>
                  <a:lnTo>
                    <a:pt x="3131" y="6450"/>
                  </a:lnTo>
                  <a:lnTo>
                    <a:pt x="1125" y="8638"/>
                  </a:lnTo>
                  <a:lnTo>
                    <a:pt x="608" y="9216"/>
                  </a:lnTo>
                  <a:lnTo>
                    <a:pt x="396" y="9398"/>
                  </a:lnTo>
                  <a:cubicBezTo>
                    <a:pt x="396" y="9398"/>
                    <a:pt x="487" y="9368"/>
                    <a:pt x="578" y="9277"/>
                  </a:cubicBezTo>
                  <a:lnTo>
                    <a:pt x="1125" y="8669"/>
                  </a:lnTo>
                  <a:cubicBezTo>
                    <a:pt x="1611" y="8182"/>
                    <a:pt x="2310" y="7453"/>
                    <a:pt x="3162" y="6511"/>
                  </a:cubicBezTo>
                  <a:lnTo>
                    <a:pt x="6414" y="3046"/>
                  </a:lnTo>
                  <a:lnTo>
                    <a:pt x="8420" y="887"/>
                  </a:lnTo>
                  <a:cubicBezTo>
                    <a:pt x="8572" y="675"/>
                    <a:pt x="8754" y="523"/>
                    <a:pt x="8967" y="310"/>
                  </a:cubicBezTo>
                  <a:cubicBezTo>
                    <a:pt x="9144" y="183"/>
                    <a:pt x="9364" y="120"/>
                    <a:pt x="9590" y="120"/>
                  </a:cubicBezTo>
                  <a:cubicBezTo>
                    <a:pt x="9636" y="120"/>
                    <a:pt x="9681" y="123"/>
                    <a:pt x="9727" y="128"/>
                  </a:cubicBezTo>
                  <a:lnTo>
                    <a:pt x="11460" y="128"/>
                  </a:lnTo>
                  <a:lnTo>
                    <a:pt x="27752" y="249"/>
                  </a:lnTo>
                  <a:lnTo>
                    <a:pt x="37387" y="280"/>
                  </a:lnTo>
                  <a:lnTo>
                    <a:pt x="42463" y="310"/>
                  </a:lnTo>
                  <a:cubicBezTo>
                    <a:pt x="43314" y="371"/>
                    <a:pt x="44226" y="371"/>
                    <a:pt x="45047" y="371"/>
                  </a:cubicBezTo>
                  <a:cubicBezTo>
                    <a:pt x="45472" y="371"/>
                    <a:pt x="45776" y="675"/>
                    <a:pt x="45807" y="1070"/>
                  </a:cubicBezTo>
                  <a:cubicBezTo>
                    <a:pt x="45807" y="1495"/>
                    <a:pt x="45472" y="1799"/>
                    <a:pt x="45229" y="2195"/>
                  </a:cubicBezTo>
                  <a:lnTo>
                    <a:pt x="39241" y="10584"/>
                  </a:lnTo>
                  <a:cubicBezTo>
                    <a:pt x="39089" y="10736"/>
                    <a:pt x="38968" y="10918"/>
                    <a:pt x="38846" y="11070"/>
                  </a:cubicBezTo>
                  <a:cubicBezTo>
                    <a:pt x="38694" y="11192"/>
                    <a:pt x="38542" y="11313"/>
                    <a:pt x="38360" y="11344"/>
                  </a:cubicBezTo>
                  <a:cubicBezTo>
                    <a:pt x="38147" y="11374"/>
                    <a:pt x="37934" y="11374"/>
                    <a:pt x="37752" y="11374"/>
                  </a:cubicBezTo>
                  <a:lnTo>
                    <a:pt x="34712" y="11374"/>
                  </a:lnTo>
                  <a:lnTo>
                    <a:pt x="30001" y="11344"/>
                  </a:lnTo>
                  <a:lnTo>
                    <a:pt x="13709" y="11222"/>
                  </a:lnTo>
                  <a:lnTo>
                    <a:pt x="2736" y="11161"/>
                  </a:lnTo>
                  <a:cubicBezTo>
                    <a:pt x="2290" y="11161"/>
                    <a:pt x="1898" y="11175"/>
                    <a:pt x="1534" y="11175"/>
                  </a:cubicBezTo>
                  <a:cubicBezTo>
                    <a:pt x="1351" y="11175"/>
                    <a:pt x="1176" y="11171"/>
                    <a:pt x="1003" y="11161"/>
                  </a:cubicBezTo>
                  <a:lnTo>
                    <a:pt x="669" y="11040"/>
                  </a:lnTo>
                  <a:cubicBezTo>
                    <a:pt x="183" y="10766"/>
                    <a:pt x="0" y="10128"/>
                    <a:pt x="244" y="9641"/>
                  </a:cubicBezTo>
                  <a:lnTo>
                    <a:pt x="244" y="9641"/>
                  </a:lnTo>
                  <a:cubicBezTo>
                    <a:pt x="92" y="9854"/>
                    <a:pt x="61" y="10128"/>
                    <a:pt x="152" y="10401"/>
                  </a:cubicBezTo>
                  <a:cubicBezTo>
                    <a:pt x="213" y="10796"/>
                    <a:pt x="547" y="11161"/>
                    <a:pt x="1003" y="11222"/>
                  </a:cubicBezTo>
                  <a:cubicBezTo>
                    <a:pt x="1520" y="11252"/>
                    <a:pt x="2067" y="11252"/>
                    <a:pt x="2736" y="11252"/>
                  </a:cubicBezTo>
                  <a:lnTo>
                    <a:pt x="13709" y="11374"/>
                  </a:lnTo>
                  <a:lnTo>
                    <a:pt x="30001" y="11526"/>
                  </a:lnTo>
                  <a:lnTo>
                    <a:pt x="34712" y="11556"/>
                  </a:lnTo>
                  <a:lnTo>
                    <a:pt x="37144" y="11617"/>
                  </a:lnTo>
                  <a:lnTo>
                    <a:pt x="37752" y="11617"/>
                  </a:lnTo>
                  <a:cubicBezTo>
                    <a:pt x="37995" y="11617"/>
                    <a:pt x="38177" y="11617"/>
                    <a:pt x="38390" y="11556"/>
                  </a:cubicBezTo>
                  <a:cubicBezTo>
                    <a:pt x="38633" y="11496"/>
                    <a:pt x="38816" y="11374"/>
                    <a:pt x="38968" y="11222"/>
                  </a:cubicBezTo>
                  <a:cubicBezTo>
                    <a:pt x="39120" y="11070"/>
                    <a:pt x="39241" y="10918"/>
                    <a:pt x="39363" y="10736"/>
                  </a:cubicBezTo>
                  <a:lnTo>
                    <a:pt x="45381" y="2286"/>
                  </a:lnTo>
                  <a:lnTo>
                    <a:pt x="45776" y="1769"/>
                  </a:lnTo>
                  <a:cubicBezTo>
                    <a:pt x="45928" y="1587"/>
                    <a:pt x="45989" y="1313"/>
                    <a:pt x="45989" y="1070"/>
                  </a:cubicBezTo>
                  <a:cubicBezTo>
                    <a:pt x="45989" y="857"/>
                    <a:pt x="45898" y="584"/>
                    <a:pt x="45685" y="432"/>
                  </a:cubicBezTo>
                  <a:cubicBezTo>
                    <a:pt x="45503" y="280"/>
                    <a:pt x="45290" y="158"/>
                    <a:pt x="45047" y="158"/>
                  </a:cubicBezTo>
                  <a:lnTo>
                    <a:pt x="42433" y="158"/>
                  </a:lnTo>
                  <a:lnTo>
                    <a:pt x="37326" y="128"/>
                  </a:lnTo>
                  <a:lnTo>
                    <a:pt x="27721" y="97"/>
                  </a:lnTo>
                  <a:lnTo>
                    <a:pt x="11429" y="6"/>
                  </a:lnTo>
                  <a:lnTo>
                    <a:pt x="9727" y="6"/>
                  </a:lnTo>
                  <a:cubicBezTo>
                    <a:pt x="9692" y="2"/>
                    <a:pt x="9656" y="0"/>
                    <a:pt x="9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2"/>
            <p:cNvSpPr/>
            <p:nvPr/>
          </p:nvSpPr>
          <p:spPr>
            <a:xfrm>
              <a:off x="1784500" y="4533025"/>
              <a:ext cx="145925" cy="74500"/>
            </a:xfrm>
            <a:custGeom>
              <a:avLst/>
              <a:gdLst/>
              <a:ahLst/>
              <a:cxnLst/>
              <a:rect l="l" t="t" r="r" b="b"/>
              <a:pathLst>
                <a:path w="5837" h="2980" extrusionOk="0">
                  <a:moveTo>
                    <a:pt x="2918" y="1"/>
                  </a:moveTo>
                  <a:cubicBezTo>
                    <a:pt x="1307" y="1"/>
                    <a:pt x="0" y="669"/>
                    <a:pt x="0" y="1490"/>
                  </a:cubicBezTo>
                  <a:cubicBezTo>
                    <a:pt x="0" y="2311"/>
                    <a:pt x="1307" y="2980"/>
                    <a:pt x="2918" y="2980"/>
                  </a:cubicBezTo>
                  <a:cubicBezTo>
                    <a:pt x="4529" y="2980"/>
                    <a:pt x="5836" y="2311"/>
                    <a:pt x="5836" y="1490"/>
                  </a:cubicBezTo>
                  <a:cubicBezTo>
                    <a:pt x="5836" y="669"/>
                    <a:pt x="4529" y="1"/>
                    <a:pt x="2918" y="1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1889350" y="4427400"/>
              <a:ext cx="145925" cy="74500"/>
            </a:xfrm>
            <a:custGeom>
              <a:avLst/>
              <a:gdLst/>
              <a:ahLst/>
              <a:cxnLst/>
              <a:rect l="l" t="t" r="r" b="b"/>
              <a:pathLst>
                <a:path w="5837" h="2980" extrusionOk="0">
                  <a:moveTo>
                    <a:pt x="2919" y="1"/>
                  </a:moveTo>
                  <a:cubicBezTo>
                    <a:pt x="1308" y="1"/>
                    <a:pt x="1" y="669"/>
                    <a:pt x="1" y="1490"/>
                  </a:cubicBezTo>
                  <a:cubicBezTo>
                    <a:pt x="1" y="2311"/>
                    <a:pt x="1308" y="2980"/>
                    <a:pt x="2919" y="2980"/>
                  </a:cubicBezTo>
                  <a:cubicBezTo>
                    <a:pt x="4530" y="2980"/>
                    <a:pt x="5837" y="2311"/>
                    <a:pt x="5837" y="1490"/>
                  </a:cubicBezTo>
                  <a:cubicBezTo>
                    <a:pt x="5837" y="669"/>
                    <a:pt x="4530" y="1"/>
                    <a:pt x="2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1994225" y="4533025"/>
              <a:ext cx="146675" cy="74500"/>
            </a:xfrm>
            <a:custGeom>
              <a:avLst/>
              <a:gdLst/>
              <a:ahLst/>
              <a:cxnLst/>
              <a:rect l="l" t="t" r="r" b="b"/>
              <a:pathLst>
                <a:path w="5867" h="2980" extrusionOk="0">
                  <a:moveTo>
                    <a:pt x="2949" y="1"/>
                  </a:moveTo>
                  <a:cubicBezTo>
                    <a:pt x="1307" y="1"/>
                    <a:pt x="0" y="669"/>
                    <a:pt x="0" y="1490"/>
                  </a:cubicBezTo>
                  <a:cubicBezTo>
                    <a:pt x="0" y="2311"/>
                    <a:pt x="1307" y="2980"/>
                    <a:pt x="2949" y="2980"/>
                  </a:cubicBezTo>
                  <a:cubicBezTo>
                    <a:pt x="4560" y="2980"/>
                    <a:pt x="5867" y="2311"/>
                    <a:pt x="5867" y="1490"/>
                  </a:cubicBezTo>
                  <a:cubicBezTo>
                    <a:pt x="5867" y="669"/>
                    <a:pt x="4560" y="1"/>
                    <a:pt x="2949" y="1"/>
                  </a:cubicBez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2099850" y="4427400"/>
              <a:ext cx="145925" cy="74500"/>
            </a:xfrm>
            <a:custGeom>
              <a:avLst/>
              <a:gdLst/>
              <a:ahLst/>
              <a:cxnLst/>
              <a:rect l="l" t="t" r="r" b="b"/>
              <a:pathLst>
                <a:path w="5837" h="2980" extrusionOk="0">
                  <a:moveTo>
                    <a:pt x="2918" y="1"/>
                  </a:moveTo>
                  <a:cubicBezTo>
                    <a:pt x="1307" y="1"/>
                    <a:pt x="0" y="669"/>
                    <a:pt x="0" y="1490"/>
                  </a:cubicBezTo>
                  <a:cubicBezTo>
                    <a:pt x="0" y="2311"/>
                    <a:pt x="1307" y="2980"/>
                    <a:pt x="2918" y="2980"/>
                  </a:cubicBezTo>
                  <a:cubicBezTo>
                    <a:pt x="4529" y="2980"/>
                    <a:pt x="5836" y="2311"/>
                    <a:pt x="5836" y="1490"/>
                  </a:cubicBezTo>
                  <a:cubicBezTo>
                    <a:pt x="5836" y="669"/>
                    <a:pt x="4529" y="1"/>
                    <a:pt x="2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2205475" y="4533025"/>
              <a:ext cx="145925" cy="74500"/>
            </a:xfrm>
            <a:custGeom>
              <a:avLst/>
              <a:gdLst/>
              <a:ahLst/>
              <a:cxnLst/>
              <a:rect l="l" t="t" r="r" b="b"/>
              <a:pathLst>
                <a:path w="5837" h="2980" extrusionOk="0">
                  <a:moveTo>
                    <a:pt x="2918" y="1"/>
                  </a:moveTo>
                  <a:cubicBezTo>
                    <a:pt x="1307" y="1"/>
                    <a:pt x="0" y="669"/>
                    <a:pt x="0" y="1490"/>
                  </a:cubicBezTo>
                  <a:cubicBezTo>
                    <a:pt x="0" y="2311"/>
                    <a:pt x="1307" y="2980"/>
                    <a:pt x="2918" y="2980"/>
                  </a:cubicBezTo>
                  <a:cubicBezTo>
                    <a:pt x="4529" y="2980"/>
                    <a:pt x="5836" y="2311"/>
                    <a:pt x="5836" y="1490"/>
                  </a:cubicBezTo>
                  <a:cubicBezTo>
                    <a:pt x="5836" y="669"/>
                    <a:pt x="4529" y="1"/>
                    <a:pt x="2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2310350" y="4427400"/>
              <a:ext cx="146675" cy="74500"/>
            </a:xfrm>
            <a:custGeom>
              <a:avLst/>
              <a:gdLst/>
              <a:ahLst/>
              <a:cxnLst/>
              <a:rect l="l" t="t" r="r" b="b"/>
              <a:pathLst>
                <a:path w="5867" h="2980" extrusionOk="0">
                  <a:moveTo>
                    <a:pt x="2948" y="1"/>
                  </a:moveTo>
                  <a:cubicBezTo>
                    <a:pt x="1337" y="1"/>
                    <a:pt x="0" y="669"/>
                    <a:pt x="0" y="1490"/>
                  </a:cubicBezTo>
                  <a:cubicBezTo>
                    <a:pt x="0" y="2311"/>
                    <a:pt x="1337" y="2980"/>
                    <a:pt x="2948" y="2980"/>
                  </a:cubicBezTo>
                  <a:cubicBezTo>
                    <a:pt x="4559" y="2980"/>
                    <a:pt x="5866" y="2311"/>
                    <a:pt x="5866" y="1490"/>
                  </a:cubicBezTo>
                  <a:cubicBezTo>
                    <a:pt x="5866" y="669"/>
                    <a:pt x="4559" y="1"/>
                    <a:pt x="2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2415975" y="4533025"/>
              <a:ext cx="146675" cy="74500"/>
            </a:xfrm>
            <a:custGeom>
              <a:avLst/>
              <a:gdLst/>
              <a:ahLst/>
              <a:cxnLst/>
              <a:rect l="l" t="t" r="r" b="b"/>
              <a:pathLst>
                <a:path w="5867" h="2980" extrusionOk="0">
                  <a:moveTo>
                    <a:pt x="2948" y="1"/>
                  </a:moveTo>
                  <a:cubicBezTo>
                    <a:pt x="1307" y="1"/>
                    <a:pt x="0" y="669"/>
                    <a:pt x="0" y="1490"/>
                  </a:cubicBezTo>
                  <a:cubicBezTo>
                    <a:pt x="0" y="2311"/>
                    <a:pt x="1307" y="2980"/>
                    <a:pt x="2948" y="2980"/>
                  </a:cubicBezTo>
                  <a:cubicBezTo>
                    <a:pt x="4559" y="2980"/>
                    <a:pt x="5866" y="2311"/>
                    <a:pt x="5866" y="1490"/>
                  </a:cubicBezTo>
                  <a:cubicBezTo>
                    <a:pt x="5866" y="669"/>
                    <a:pt x="4559" y="1"/>
                    <a:pt x="2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2521600" y="4427400"/>
              <a:ext cx="146675" cy="74500"/>
            </a:xfrm>
            <a:custGeom>
              <a:avLst/>
              <a:gdLst/>
              <a:ahLst/>
              <a:cxnLst/>
              <a:rect l="l" t="t" r="r" b="b"/>
              <a:pathLst>
                <a:path w="5867" h="2980" extrusionOk="0">
                  <a:moveTo>
                    <a:pt x="2918" y="1"/>
                  </a:moveTo>
                  <a:cubicBezTo>
                    <a:pt x="1307" y="1"/>
                    <a:pt x="0" y="669"/>
                    <a:pt x="0" y="1490"/>
                  </a:cubicBezTo>
                  <a:cubicBezTo>
                    <a:pt x="0" y="2311"/>
                    <a:pt x="1307" y="2980"/>
                    <a:pt x="2918" y="2980"/>
                  </a:cubicBezTo>
                  <a:cubicBezTo>
                    <a:pt x="4529" y="2980"/>
                    <a:pt x="5866" y="2311"/>
                    <a:pt x="5866" y="1490"/>
                  </a:cubicBezTo>
                  <a:cubicBezTo>
                    <a:pt x="5866" y="669"/>
                    <a:pt x="4529" y="1"/>
                    <a:pt x="2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2"/>
            <p:cNvSpPr/>
            <p:nvPr/>
          </p:nvSpPr>
          <p:spPr>
            <a:xfrm>
              <a:off x="1701675" y="4402350"/>
              <a:ext cx="1080575" cy="246975"/>
            </a:xfrm>
            <a:custGeom>
              <a:avLst/>
              <a:gdLst/>
              <a:ahLst/>
              <a:cxnLst/>
              <a:rect l="l" t="t" r="r" b="b"/>
              <a:pathLst>
                <a:path w="43223" h="9879" extrusionOk="0">
                  <a:moveTo>
                    <a:pt x="43222" y="0"/>
                  </a:moveTo>
                  <a:lnTo>
                    <a:pt x="43222" y="0"/>
                  </a:lnTo>
                  <a:cubicBezTo>
                    <a:pt x="43162" y="61"/>
                    <a:pt x="43101" y="152"/>
                    <a:pt x="43010" y="182"/>
                  </a:cubicBezTo>
                  <a:lnTo>
                    <a:pt x="42645" y="699"/>
                  </a:lnTo>
                  <a:lnTo>
                    <a:pt x="41156" y="2675"/>
                  </a:lnTo>
                  <a:lnTo>
                    <a:pt x="35950" y="9726"/>
                  </a:lnTo>
                  <a:lnTo>
                    <a:pt x="35950" y="9726"/>
                  </a:lnTo>
                  <a:cubicBezTo>
                    <a:pt x="32190" y="9726"/>
                    <a:pt x="27796" y="9696"/>
                    <a:pt x="23070" y="9635"/>
                  </a:cubicBezTo>
                  <a:cubicBezTo>
                    <a:pt x="16171" y="9574"/>
                    <a:pt x="9879" y="9483"/>
                    <a:pt x="5380" y="9483"/>
                  </a:cubicBezTo>
                  <a:lnTo>
                    <a:pt x="0" y="9483"/>
                  </a:lnTo>
                  <a:lnTo>
                    <a:pt x="5380" y="9574"/>
                  </a:lnTo>
                  <a:lnTo>
                    <a:pt x="23070" y="9787"/>
                  </a:lnTo>
                  <a:cubicBezTo>
                    <a:pt x="27812" y="9878"/>
                    <a:pt x="32280" y="9878"/>
                    <a:pt x="35989" y="9878"/>
                  </a:cubicBezTo>
                  <a:lnTo>
                    <a:pt x="36019" y="9878"/>
                  </a:lnTo>
                  <a:lnTo>
                    <a:pt x="36080" y="9817"/>
                  </a:lnTo>
                  <a:cubicBezTo>
                    <a:pt x="38238" y="6900"/>
                    <a:pt x="40001" y="4437"/>
                    <a:pt x="41277" y="2735"/>
                  </a:cubicBezTo>
                  <a:lnTo>
                    <a:pt x="42706" y="699"/>
                  </a:lnTo>
                  <a:lnTo>
                    <a:pt x="43101" y="182"/>
                  </a:lnTo>
                  <a:cubicBezTo>
                    <a:pt x="43132" y="122"/>
                    <a:pt x="43162" y="61"/>
                    <a:pt x="43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2"/>
            <p:cNvSpPr/>
            <p:nvPr/>
          </p:nvSpPr>
          <p:spPr>
            <a:xfrm>
              <a:off x="1649225" y="4734750"/>
              <a:ext cx="298675" cy="152800"/>
            </a:xfrm>
            <a:custGeom>
              <a:avLst/>
              <a:gdLst/>
              <a:ahLst/>
              <a:cxnLst/>
              <a:rect l="l" t="t" r="r" b="b"/>
              <a:pathLst>
                <a:path w="11947" h="6112" extrusionOk="0">
                  <a:moveTo>
                    <a:pt x="8652" y="1"/>
                  </a:moveTo>
                  <a:cubicBezTo>
                    <a:pt x="7820" y="1"/>
                    <a:pt x="7004" y="624"/>
                    <a:pt x="6191" y="624"/>
                  </a:cubicBezTo>
                  <a:cubicBezTo>
                    <a:pt x="6093" y="624"/>
                    <a:pt x="5995" y="615"/>
                    <a:pt x="5898" y="594"/>
                  </a:cubicBezTo>
                  <a:cubicBezTo>
                    <a:pt x="5563" y="503"/>
                    <a:pt x="5229" y="351"/>
                    <a:pt x="4864" y="199"/>
                  </a:cubicBezTo>
                  <a:cubicBezTo>
                    <a:pt x="4725" y="136"/>
                    <a:pt x="4570" y="104"/>
                    <a:pt x="4418" y="104"/>
                  </a:cubicBezTo>
                  <a:cubicBezTo>
                    <a:pt x="4207" y="104"/>
                    <a:pt x="4003" y="166"/>
                    <a:pt x="3861" y="291"/>
                  </a:cubicBezTo>
                  <a:cubicBezTo>
                    <a:pt x="3648" y="534"/>
                    <a:pt x="3618" y="838"/>
                    <a:pt x="3496" y="1111"/>
                  </a:cubicBezTo>
                  <a:cubicBezTo>
                    <a:pt x="3405" y="1354"/>
                    <a:pt x="3132" y="1415"/>
                    <a:pt x="2767" y="1598"/>
                  </a:cubicBezTo>
                  <a:cubicBezTo>
                    <a:pt x="2402" y="1628"/>
                    <a:pt x="2098" y="1750"/>
                    <a:pt x="1855" y="1901"/>
                  </a:cubicBezTo>
                  <a:cubicBezTo>
                    <a:pt x="1551" y="2053"/>
                    <a:pt x="1338" y="2357"/>
                    <a:pt x="1338" y="2692"/>
                  </a:cubicBezTo>
                  <a:cubicBezTo>
                    <a:pt x="1338" y="2996"/>
                    <a:pt x="1612" y="3269"/>
                    <a:pt x="1946" y="3269"/>
                  </a:cubicBezTo>
                  <a:lnTo>
                    <a:pt x="2037" y="3269"/>
                  </a:lnTo>
                  <a:lnTo>
                    <a:pt x="578" y="4303"/>
                  </a:lnTo>
                  <a:cubicBezTo>
                    <a:pt x="366" y="4394"/>
                    <a:pt x="153" y="4637"/>
                    <a:pt x="92" y="4911"/>
                  </a:cubicBezTo>
                  <a:cubicBezTo>
                    <a:pt x="1" y="5306"/>
                    <a:pt x="457" y="5671"/>
                    <a:pt x="852" y="5671"/>
                  </a:cubicBezTo>
                  <a:cubicBezTo>
                    <a:pt x="1277" y="5610"/>
                    <a:pt x="1642" y="5458"/>
                    <a:pt x="1977" y="5215"/>
                  </a:cubicBezTo>
                  <a:cubicBezTo>
                    <a:pt x="2341" y="4971"/>
                    <a:pt x="2706" y="4819"/>
                    <a:pt x="3132" y="4819"/>
                  </a:cubicBezTo>
                  <a:cubicBezTo>
                    <a:pt x="3861" y="4911"/>
                    <a:pt x="4256" y="5671"/>
                    <a:pt x="4925" y="5975"/>
                  </a:cubicBezTo>
                  <a:cubicBezTo>
                    <a:pt x="5198" y="6066"/>
                    <a:pt x="5487" y="6111"/>
                    <a:pt x="5780" y="6111"/>
                  </a:cubicBezTo>
                  <a:cubicBezTo>
                    <a:pt x="6072" y="6111"/>
                    <a:pt x="6369" y="6066"/>
                    <a:pt x="6657" y="5975"/>
                  </a:cubicBezTo>
                  <a:cubicBezTo>
                    <a:pt x="7113" y="5883"/>
                    <a:pt x="7539" y="5671"/>
                    <a:pt x="7843" y="5306"/>
                  </a:cubicBezTo>
                  <a:cubicBezTo>
                    <a:pt x="8116" y="4941"/>
                    <a:pt x="8056" y="4303"/>
                    <a:pt x="7661" y="4151"/>
                  </a:cubicBezTo>
                  <a:lnTo>
                    <a:pt x="10761" y="3604"/>
                  </a:lnTo>
                  <a:cubicBezTo>
                    <a:pt x="11034" y="3573"/>
                    <a:pt x="11308" y="3482"/>
                    <a:pt x="11551" y="3330"/>
                  </a:cubicBezTo>
                  <a:cubicBezTo>
                    <a:pt x="11794" y="3178"/>
                    <a:pt x="11946" y="2874"/>
                    <a:pt x="11855" y="2631"/>
                  </a:cubicBezTo>
                  <a:cubicBezTo>
                    <a:pt x="11764" y="2266"/>
                    <a:pt x="11338" y="2175"/>
                    <a:pt x="11004" y="2084"/>
                  </a:cubicBezTo>
                  <a:lnTo>
                    <a:pt x="8451" y="1658"/>
                  </a:lnTo>
                  <a:cubicBezTo>
                    <a:pt x="8603" y="1202"/>
                    <a:pt x="9393" y="1294"/>
                    <a:pt x="9575" y="838"/>
                  </a:cubicBezTo>
                  <a:cubicBezTo>
                    <a:pt x="9727" y="503"/>
                    <a:pt x="9363" y="108"/>
                    <a:pt x="9028" y="47"/>
                  </a:cubicBezTo>
                  <a:cubicBezTo>
                    <a:pt x="8902" y="15"/>
                    <a:pt x="8777" y="1"/>
                    <a:pt x="8652" y="1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2009425" y="4740500"/>
              <a:ext cx="299425" cy="152375"/>
            </a:xfrm>
            <a:custGeom>
              <a:avLst/>
              <a:gdLst/>
              <a:ahLst/>
              <a:cxnLst/>
              <a:rect l="l" t="t" r="r" b="b"/>
              <a:pathLst>
                <a:path w="11977" h="6095" extrusionOk="0">
                  <a:moveTo>
                    <a:pt x="8691" y="0"/>
                  </a:moveTo>
                  <a:cubicBezTo>
                    <a:pt x="7846" y="0"/>
                    <a:pt x="7049" y="637"/>
                    <a:pt x="6204" y="637"/>
                  </a:cubicBezTo>
                  <a:cubicBezTo>
                    <a:pt x="6102" y="637"/>
                    <a:pt x="6000" y="628"/>
                    <a:pt x="5897" y="608"/>
                  </a:cubicBezTo>
                  <a:cubicBezTo>
                    <a:pt x="5563" y="486"/>
                    <a:pt x="5198" y="334"/>
                    <a:pt x="4864" y="182"/>
                  </a:cubicBezTo>
                  <a:cubicBezTo>
                    <a:pt x="4729" y="121"/>
                    <a:pt x="4579" y="89"/>
                    <a:pt x="4431" y="89"/>
                  </a:cubicBezTo>
                  <a:cubicBezTo>
                    <a:pt x="4211" y="89"/>
                    <a:pt x="3994" y="159"/>
                    <a:pt x="3830" y="304"/>
                  </a:cubicBezTo>
                  <a:cubicBezTo>
                    <a:pt x="3617" y="516"/>
                    <a:pt x="3617" y="820"/>
                    <a:pt x="3465" y="1094"/>
                  </a:cubicBezTo>
                  <a:cubicBezTo>
                    <a:pt x="3314" y="1368"/>
                    <a:pt x="3101" y="1428"/>
                    <a:pt x="2736" y="1580"/>
                  </a:cubicBezTo>
                  <a:cubicBezTo>
                    <a:pt x="2402" y="1641"/>
                    <a:pt x="2098" y="1732"/>
                    <a:pt x="1824" y="1884"/>
                  </a:cubicBezTo>
                  <a:cubicBezTo>
                    <a:pt x="1520" y="2036"/>
                    <a:pt x="1338" y="2340"/>
                    <a:pt x="1338" y="2705"/>
                  </a:cubicBezTo>
                  <a:cubicBezTo>
                    <a:pt x="1338" y="3009"/>
                    <a:pt x="1611" y="3252"/>
                    <a:pt x="1946" y="3252"/>
                  </a:cubicBezTo>
                  <a:lnTo>
                    <a:pt x="2007" y="3252"/>
                  </a:lnTo>
                  <a:lnTo>
                    <a:pt x="578" y="4286"/>
                  </a:lnTo>
                  <a:cubicBezTo>
                    <a:pt x="335" y="4407"/>
                    <a:pt x="152" y="4620"/>
                    <a:pt x="92" y="4893"/>
                  </a:cubicBezTo>
                  <a:cubicBezTo>
                    <a:pt x="0" y="5319"/>
                    <a:pt x="456" y="5653"/>
                    <a:pt x="851" y="5653"/>
                  </a:cubicBezTo>
                  <a:cubicBezTo>
                    <a:pt x="1247" y="5623"/>
                    <a:pt x="1642" y="5471"/>
                    <a:pt x="1976" y="5197"/>
                  </a:cubicBezTo>
                  <a:cubicBezTo>
                    <a:pt x="2310" y="4985"/>
                    <a:pt x="2706" y="4833"/>
                    <a:pt x="3131" y="4833"/>
                  </a:cubicBezTo>
                  <a:cubicBezTo>
                    <a:pt x="3830" y="4893"/>
                    <a:pt x="4256" y="5653"/>
                    <a:pt x="4894" y="5957"/>
                  </a:cubicBezTo>
                  <a:cubicBezTo>
                    <a:pt x="5183" y="6048"/>
                    <a:pt x="5479" y="6094"/>
                    <a:pt x="5776" y="6094"/>
                  </a:cubicBezTo>
                  <a:cubicBezTo>
                    <a:pt x="6072" y="6094"/>
                    <a:pt x="6368" y="6048"/>
                    <a:pt x="6657" y="5957"/>
                  </a:cubicBezTo>
                  <a:cubicBezTo>
                    <a:pt x="7113" y="5896"/>
                    <a:pt x="7539" y="5653"/>
                    <a:pt x="7873" y="5319"/>
                  </a:cubicBezTo>
                  <a:cubicBezTo>
                    <a:pt x="8146" y="4924"/>
                    <a:pt x="8086" y="4286"/>
                    <a:pt x="7690" y="4134"/>
                  </a:cubicBezTo>
                  <a:lnTo>
                    <a:pt x="10791" y="3617"/>
                  </a:lnTo>
                  <a:cubicBezTo>
                    <a:pt x="11064" y="3556"/>
                    <a:pt x="11338" y="3495"/>
                    <a:pt x="11581" y="3343"/>
                  </a:cubicBezTo>
                  <a:cubicBezTo>
                    <a:pt x="11824" y="3191"/>
                    <a:pt x="11976" y="2887"/>
                    <a:pt x="11885" y="2614"/>
                  </a:cubicBezTo>
                  <a:cubicBezTo>
                    <a:pt x="11794" y="2279"/>
                    <a:pt x="11368" y="2158"/>
                    <a:pt x="11034" y="2097"/>
                  </a:cubicBezTo>
                  <a:lnTo>
                    <a:pt x="8481" y="1671"/>
                  </a:lnTo>
                  <a:cubicBezTo>
                    <a:pt x="8663" y="1216"/>
                    <a:pt x="9423" y="1276"/>
                    <a:pt x="9605" y="820"/>
                  </a:cubicBezTo>
                  <a:cubicBezTo>
                    <a:pt x="9757" y="486"/>
                    <a:pt x="9393" y="121"/>
                    <a:pt x="8998" y="30"/>
                  </a:cubicBezTo>
                  <a:cubicBezTo>
                    <a:pt x="8894" y="10"/>
                    <a:pt x="8792" y="0"/>
                    <a:pt x="8691" y="0"/>
                  </a:cubicBezTo>
                  <a:close/>
                </a:path>
              </a:pathLst>
            </a:custGeom>
            <a:solidFill>
              <a:srgbClr val="615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2"/>
            <p:cNvSpPr/>
            <p:nvPr/>
          </p:nvSpPr>
          <p:spPr>
            <a:xfrm>
              <a:off x="4941850" y="3990325"/>
              <a:ext cx="408850" cy="411100"/>
            </a:xfrm>
            <a:custGeom>
              <a:avLst/>
              <a:gdLst/>
              <a:ahLst/>
              <a:cxnLst/>
              <a:rect l="l" t="t" r="r" b="b"/>
              <a:pathLst>
                <a:path w="16354" h="16444" extrusionOk="0">
                  <a:moveTo>
                    <a:pt x="9690" y="0"/>
                  </a:moveTo>
                  <a:cubicBezTo>
                    <a:pt x="8108" y="0"/>
                    <a:pt x="5722" y="549"/>
                    <a:pt x="3952" y="3380"/>
                  </a:cubicBezTo>
                  <a:cubicBezTo>
                    <a:pt x="1399" y="7423"/>
                    <a:pt x="0" y="14687"/>
                    <a:pt x="6080" y="16238"/>
                  </a:cubicBezTo>
                  <a:cubicBezTo>
                    <a:pt x="6618" y="16378"/>
                    <a:pt x="7131" y="16443"/>
                    <a:pt x="7620" y="16443"/>
                  </a:cubicBezTo>
                  <a:cubicBezTo>
                    <a:pt x="12619" y="16443"/>
                    <a:pt x="15032" y="9659"/>
                    <a:pt x="15502" y="7970"/>
                  </a:cubicBezTo>
                  <a:cubicBezTo>
                    <a:pt x="16353" y="4991"/>
                    <a:pt x="14317" y="1161"/>
                    <a:pt x="11368" y="219"/>
                  </a:cubicBezTo>
                  <a:cubicBezTo>
                    <a:pt x="11368" y="219"/>
                    <a:pt x="10690" y="0"/>
                    <a:pt x="9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2"/>
            <p:cNvSpPr/>
            <p:nvPr/>
          </p:nvSpPr>
          <p:spPr>
            <a:xfrm>
              <a:off x="4984400" y="3989700"/>
              <a:ext cx="352625" cy="414300"/>
            </a:xfrm>
            <a:custGeom>
              <a:avLst/>
              <a:gdLst/>
              <a:ahLst/>
              <a:cxnLst/>
              <a:rect l="l" t="t" r="r" b="b"/>
              <a:pathLst>
                <a:path w="14105" h="16572" extrusionOk="0">
                  <a:moveTo>
                    <a:pt x="7843" y="1"/>
                  </a:moveTo>
                  <a:cubicBezTo>
                    <a:pt x="6080" y="1"/>
                    <a:pt x="4469" y="761"/>
                    <a:pt x="3283" y="2037"/>
                  </a:cubicBezTo>
                  <a:cubicBezTo>
                    <a:pt x="2493" y="2888"/>
                    <a:pt x="1794" y="3892"/>
                    <a:pt x="1338" y="4986"/>
                  </a:cubicBezTo>
                  <a:cubicBezTo>
                    <a:pt x="760" y="6202"/>
                    <a:pt x="396" y="7539"/>
                    <a:pt x="153" y="8876"/>
                  </a:cubicBezTo>
                  <a:cubicBezTo>
                    <a:pt x="61" y="9576"/>
                    <a:pt x="1" y="10335"/>
                    <a:pt x="61" y="11065"/>
                  </a:cubicBezTo>
                  <a:cubicBezTo>
                    <a:pt x="122" y="11825"/>
                    <a:pt x="274" y="12585"/>
                    <a:pt x="578" y="13314"/>
                  </a:cubicBezTo>
                  <a:cubicBezTo>
                    <a:pt x="882" y="14044"/>
                    <a:pt x="1368" y="14712"/>
                    <a:pt x="1976" y="15199"/>
                  </a:cubicBezTo>
                  <a:cubicBezTo>
                    <a:pt x="2645" y="15715"/>
                    <a:pt x="3344" y="16080"/>
                    <a:pt x="4165" y="16323"/>
                  </a:cubicBezTo>
                  <a:cubicBezTo>
                    <a:pt x="4726" y="16480"/>
                    <a:pt x="5320" y="16571"/>
                    <a:pt x="5936" y="16571"/>
                  </a:cubicBezTo>
                  <a:cubicBezTo>
                    <a:pt x="6154" y="16571"/>
                    <a:pt x="6374" y="16560"/>
                    <a:pt x="6596" y="16536"/>
                  </a:cubicBezTo>
                  <a:cubicBezTo>
                    <a:pt x="7387" y="16415"/>
                    <a:pt x="8147" y="16171"/>
                    <a:pt x="8815" y="15746"/>
                  </a:cubicBezTo>
                  <a:cubicBezTo>
                    <a:pt x="10092" y="14956"/>
                    <a:pt x="11156" y="13801"/>
                    <a:pt x="11916" y="12524"/>
                  </a:cubicBezTo>
                  <a:cubicBezTo>
                    <a:pt x="12584" y="11369"/>
                    <a:pt x="13192" y="10153"/>
                    <a:pt x="13618" y="8876"/>
                  </a:cubicBezTo>
                  <a:cubicBezTo>
                    <a:pt x="13831" y="8299"/>
                    <a:pt x="13952" y="7691"/>
                    <a:pt x="14043" y="7083"/>
                  </a:cubicBezTo>
                  <a:cubicBezTo>
                    <a:pt x="14104" y="6506"/>
                    <a:pt x="14074" y="5928"/>
                    <a:pt x="13952" y="5381"/>
                  </a:cubicBezTo>
                  <a:cubicBezTo>
                    <a:pt x="13770" y="4378"/>
                    <a:pt x="13435" y="3466"/>
                    <a:pt x="12858" y="2676"/>
                  </a:cubicBezTo>
                  <a:cubicBezTo>
                    <a:pt x="12432" y="2068"/>
                    <a:pt x="11916" y="1521"/>
                    <a:pt x="11338" y="1065"/>
                  </a:cubicBezTo>
                  <a:cubicBezTo>
                    <a:pt x="10943" y="822"/>
                    <a:pt x="10548" y="578"/>
                    <a:pt x="10122" y="396"/>
                  </a:cubicBezTo>
                  <a:lnTo>
                    <a:pt x="9788" y="274"/>
                  </a:lnTo>
                  <a:lnTo>
                    <a:pt x="9666" y="244"/>
                  </a:lnTo>
                  <a:lnTo>
                    <a:pt x="9666" y="244"/>
                  </a:lnTo>
                  <a:cubicBezTo>
                    <a:pt x="10244" y="457"/>
                    <a:pt x="10761" y="761"/>
                    <a:pt x="11247" y="1156"/>
                  </a:cubicBezTo>
                  <a:cubicBezTo>
                    <a:pt x="11824" y="1612"/>
                    <a:pt x="12311" y="2129"/>
                    <a:pt x="12706" y="2737"/>
                  </a:cubicBezTo>
                  <a:cubicBezTo>
                    <a:pt x="13223" y="3527"/>
                    <a:pt x="13618" y="4439"/>
                    <a:pt x="13770" y="5411"/>
                  </a:cubicBezTo>
                  <a:cubicBezTo>
                    <a:pt x="13983" y="6536"/>
                    <a:pt x="13891" y="7752"/>
                    <a:pt x="13435" y="8816"/>
                  </a:cubicBezTo>
                  <a:cubicBezTo>
                    <a:pt x="13010" y="10123"/>
                    <a:pt x="12432" y="11338"/>
                    <a:pt x="11703" y="12463"/>
                  </a:cubicBezTo>
                  <a:cubicBezTo>
                    <a:pt x="11004" y="13740"/>
                    <a:pt x="9970" y="14834"/>
                    <a:pt x="8724" y="15624"/>
                  </a:cubicBezTo>
                  <a:cubicBezTo>
                    <a:pt x="8055" y="16050"/>
                    <a:pt x="7296" y="16263"/>
                    <a:pt x="6536" y="16384"/>
                  </a:cubicBezTo>
                  <a:cubicBezTo>
                    <a:pt x="6336" y="16403"/>
                    <a:pt x="6136" y="16413"/>
                    <a:pt x="5935" y="16413"/>
                  </a:cubicBezTo>
                  <a:cubicBezTo>
                    <a:pt x="4547" y="16413"/>
                    <a:pt x="3156" y="15957"/>
                    <a:pt x="2067" y="15108"/>
                  </a:cubicBezTo>
                  <a:cubicBezTo>
                    <a:pt x="1460" y="14560"/>
                    <a:pt x="1004" y="13952"/>
                    <a:pt x="700" y="13223"/>
                  </a:cubicBezTo>
                  <a:cubicBezTo>
                    <a:pt x="396" y="12554"/>
                    <a:pt x="244" y="11825"/>
                    <a:pt x="213" y="11065"/>
                  </a:cubicBezTo>
                  <a:cubicBezTo>
                    <a:pt x="153" y="10335"/>
                    <a:pt x="213" y="9636"/>
                    <a:pt x="305" y="8907"/>
                  </a:cubicBezTo>
                  <a:cubicBezTo>
                    <a:pt x="548" y="7569"/>
                    <a:pt x="912" y="6293"/>
                    <a:pt x="1490" y="5077"/>
                  </a:cubicBezTo>
                  <a:cubicBezTo>
                    <a:pt x="1946" y="4013"/>
                    <a:pt x="2554" y="3010"/>
                    <a:pt x="3344" y="2129"/>
                  </a:cubicBezTo>
                  <a:cubicBezTo>
                    <a:pt x="4530" y="882"/>
                    <a:pt x="6140" y="122"/>
                    <a:pt x="7843" y="92"/>
                  </a:cubicBezTo>
                  <a:cubicBezTo>
                    <a:pt x="7965" y="84"/>
                    <a:pt x="8087" y="80"/>
                    <a:pt x="8209" y="80"/>
                  </a:cubicBezTo>
                  <a:cubicBezTo>
                    <a:pt x="8543" y="80"/>
                    <a:pt x="8877" y="108"/>
                    <a:pt x="9210" y="153"/>
                  </a:cubicBezTo>
                  <a:lnTo>
                    <a:pt x="9545" y="244"/>
                  </a:lnTo>
                  <a:lnTo>
                    <a:pt x="9666" y="244"/>
                  </a:lnTo>
                  <a:cubicBezTo>
                    <a:pt x="9575" y="244"/>
                    <a:pt x="9545" y="244"/>
                    <a:pt x="9545" y="214"/>
                  </a:cubicBezTo>
                  <a:cubicBezTo>
                    <a:pt x="9484" y="214"/>
                    <a:pt x="9362" y="153"/>
                    <a:pt x="9210" y="122"/>
                  </a:cubicBezTo>
                  <a:cubicBezTo>
                    <a:pt x="8755" y="62"/>
                    <a:pt x="8299" y="1"/>
                    <a:pt x="7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2"/>
            <p:cNvSpPr/>
            <p:nvPr/>
          </p:nvSpPr>
          <p:spPr>
            <a:xfrm>
              <a:off x="4862050" y="4191100"/>
              <a:ext cx="493200" cy="348750"/>
            </a:xfrm>
            <a:custGeom>
              <a:avLst/>
              <a:gdLst/>
              <a:ahLst/>
              <a:cxnLst/>
              <a:rect l="l" t="t" r="r" b="b"/>
              <a:pathLst>
                <a:path w="19728" h="13950" extrusionOk="0">
                  <a:moveTo>
                    <a:pt x="12763" y="0"/>
                  </a:moveTo>
                  <a:cubicBezTo>
                    <a:pt x="12065" y="0"/>
                    <a:pt x="11297" y="108"/>
                    <a:pt x="10457" y="364"/>
                  </a:cubicBezTo>
                  <a:cubicBezTo>
                    <a:pt x="5837" y="1732"/>
                    <a:pt x="1" y="6231"/>
                    <a:pt x="3496" y="11398"/>
                  </a:cubicBezTo>
                  <a:cubicBezTo>
                    <a:pt x="4787" y="13306"/>
                    <a:pt x="6612" y="13950"/>
                    <a:pt x="8483" y="13950"/>
                  </a:cubicBezTo>
                  <a:cubicBezTo>
                    <a:pt x="11681" y="13950"/>
                    <a:pt x="15014" y="12069"/>
                    <a:pt x="16050" y="11398"/>
                  </a:cubicBezTo>
                  <a:cubicBezTo>
                    <a:pt x="18694" y="9726"/>
                    <a:pt x="19728" y="5532"/>
                    <a:pt x="18086" y="2857"/>
                  </a:cubicBezTo>
                  <a:cubicBezTo>
                    <a:pt x="18086" y="2857"/>
                    <a:pt x="16359" y="0"/>
                    <a:pt x="12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2"/>
            <p:cNvSpPr/>
            <p:nvPr/>
          </p:nvSpPr>
          <p:spPr>
            <a:xfrm>
              <a:off x="4919050" y="4189700"/>
              <a:ext cx="417200" cy="353225"/>
            </a:xfrm>
            <a:custGeom>
              <a:avLst/>
              <a:gdLst/>
              <a:ahLst/>
              <a:cxnLst/>
              <a:rect l="l" t="t" r="r" b="b"/>
              <a:pathLst>
                <a:path w="16688" h="14129" extrusionOk="0">
                  <a:moveTo>
                    <a:pt x="15538" y="2645"/>
                  </a:moveTo>
                  <a:cubicBezTo>
                    <a:pt x="15586" y="2716"/>
                    <a:pt x="15634" y="2791"/>
                    <a:pt x="15654" y="2852"/>
                  </a:cubicBezTo>
                  <a:cubicBezTo>
                    <a:pt x="15683" y="2910"/>
                    <a:pt x="15796" y="2913"/>
                    <a:pt x="15806" y="2913"/>
                  </a:cubicBezTo>
                  <a:lnTo>
                    <a:pt x="15806" y="2913"/>
                  </a:lnTo>
                  <a:cubicBezTo>
                    <a:pt x="15775" y="2912"/>
                    <a:pt x="15715" y="2882"/>
                    <a:pt x="15685" y="2852"/>
                  </a:cubicBezTo>
                  <a:cubicBezTo>
                    <a:pt x="15660" y="2779"/>
                    <a:pt x="15617" y="2726"/>
                    <a:pt x="15538" y="2645"/>
                  </a:cubicBezTo>
                  <a:close/>
                  <a:moveTo>
                    <a:pt x="15806" y="2913"/>
                  </a:moveTo>
                  <a:lnTo>
                    <a:pt x="15806" y="2913"/>
                  </a:lnTo>
                  <a:cubicBezTo>
                    <a:pt x="15806" y="2913"/>
                    <a:pt x="15806" y="2913"/>
                    <a:pt x="15806" y="2913"/>
                  </a:cubicBezTo>
                  <a:cubicBezTo>
                    <a:pt x="15806" y="2913"/>
                    <a:pt x="15806" y="2913"/>
                    <a:pt x="15806" y="2913"/>
                  </a:cubicBezTo>
                  <a:close/>
                  <a:moveTo>
                    <a:pt x="10335" y="0"/>
                  </a:moveTo>
                  <a:cubicBezTo>
                    <a:pt x="10144" y="0"/>
                    <a:pt x="9951" y="9"/>
                    <a:pt x="9758" y="25"/>
                  </a:cubicBezTo>
                  <a:cubicBezTo>
                    <a:pt x="8603" y="147"/>
                    <a:pt x="7447" y="481"/>
                    <a:pt x="6384" y="968"/>
                  </a:cubicBezTo>
                  <a:cubicBezTo>
                    <a:pt x="5137" y="1545"/>
                    <a:pt x="3982" y="2244"/>
                    <a:pt x="2919" y="3095"/>
                  </a:cubicBezTo>
                  <a:cubicBezTo>
                    <a:pt x="2371" y="3551"/>
                    <a:pt x="1855" y="4098"/>
                    <a:pt x="1399" y="4676"/>
                  </a:cubicBezTo>
                  <a:cubicBezTo>
                    <a:pt x="912" y="5284"/>
                    <a:pt x="548" y="5952"/>
                    <a:pt x="304" y="6682"/>
                  </a:cubicBezTo>
                  <a:cubicBezTo>
                    <a:pt x="92" y="7442"/>
                    <a:pt x="1" y="8232"/>
                    <a:pt x="122" y="9022"/>
                  </a:cubicBezTo>
                  <a:cubicBezTo>
                    <a:pt x="426" y="10664"/>
                    <a:pt x="1368" y="12123"/>
                    <a:pt x="2706" y="13095"/>
                  </a:cubicBezTo>
                  <a:cubicBezTo>
                    <a:pt x="3344" y="13551"/>
                    <a:pt x="4104" y="13855"/>
                    <a:pt x="4894" y="14007"/>
                  </a:cubicBezTo>
                  <a:cubicBezTo>
                    <a:pt x="5391" y="14088"/>
                    <a:pt x="5891" y="14129"/>
                    <a:pt x="6390" y="14129"/>
                  </a:cubicBezTo>
                  <a:cubicBezTo>
                    <a:pt x="7390" y="14129"/>
                    <a:pt x="8390" y="13967"/>
                    <a:pt x="9362" y="13643"/>
                  </a:cubicBezTo>
                  <a:cubicBezTo>
                    <a:pt x="10639" y="13217"/>
                    <a:pt x="11885" y="12670"/>
                    <a:pt x="13071" y="12001"/>
                  </a:cubicBezTo>
                  <a:cubicBezTo>
                    <a:pt x="13618" y="11697"/>
                    <a:pt x="14135" y="11363"/>
                    <a:pt x="14590" y="10937"/>
                  </a:cubicBezTo>
                  <a:cubicBezTo>
                    <a:pt x="15016" y="10542"/>
                    <a:pt x="15381" y="10086"/>
                    <a:pt x="15654" y="9600"/>
                  </a:cubicBezTo>
                  <a:cubicBezTo>
                    <a:pt x="16141" y="8779"/>
                    <a:pt x="16505" y="7867"/>
                    <a:pt x="16597" y="6864"/>
                  </a:cubicBezTo>
                  <a:cubicBezTo>
                    <a:pt x="16688" y="6135"/>
                    <a:pt x="16688" y="5375"/>
                    <a:pt x="16536" y="4676"/>
                  </a:cubicBezTo>
                  <a:cubicBezTo>
                    <a:pt x="16414" y="4220"/>
                    <a:pt x="16262" y="3764"/>
                    <a:pt x="16080" y="3338"/>
                  </a:cubicBezTo>
                  <a:lnTo>
                    <a:pt x="15897" y="3035"/>
                  </a:lnTo>
                  <a:cubicBezTo>
                    <a:pt x="15837" y="2943"/>
                    <a:pt x="15806" y="2913"/>
                    <a:pt x="15806" y="2913"/>
                  </a:cubicBezTo>
                  <a:lnTo>
                    <a:pt x="15806" y="2913"/>
                  </a:lnTo>
                  <a:cubicBezTo>
                    <a:pt x="16080" y="3460"/>
                    <a:pt x="16262" y="4068"/>
                    <a:pt x="16353" y="4706"/>
                  </a:cubicBezTo>
                  <a:cubicBezTo>
                    <a:pt x="16505" y="5405"/>
                    <a:pt x="16505" y="6135"/>
                    <a:pt x="16384" y="6864"/>
                  </a:cubicBezTo>
                  <a:cubicBezTo>
                    <a:pt x="16262" y="7807"/>
                    <a:pt x="15928" y="8718"/>
                    <a:pt x="15442" y="9570"/>
                  </a:cubicBezTo>
                  <a:cubicBezTo>
                    <a:pt x="14864" y="10542"/>
                    <a:pt x="13983" y="11393"/>
                    <a:pt x="12919" y="11880"/>
                  </a:cubicBezTo>
                  <a:cubicBezTo>
                    <a:pt x="11733" y="12579"/>
                    <a:pt x="10517" y="13095"/>
                    <a:pt x="9241" y="13491"/>
                  </a:cubicBezTo>
                  <a:cubicBezTo>
                    <a:pt x="8289" y="13801"/>
                    <a:pt x="7281" y="13970"/>
                    <a:pt x="6275" y="13970"/>
                  </a:cubicBezTo>
                  <a:cubicBezTo>
                    <a:pt x="5802" y="13970"/>
                    <a:pt x="5330" y="13933"/>
                    <a:pt x="4864" y="13855"/>
                  </a:cubicBezTo>
                  <a:cubicBezTo>
                    <a:pt x="4104" y="13703"/>
                    <a:pt x="3374" y="13399"/>
                    <a:pt x="2736" y="12974"/>
                  </a:cubicBezTo>
                  <a:cubicBezTo>
                    <a:pt x="1399" y="12032"/>
                    <a:pt x="548" y="10633"/>
                    <a:pt x="244" y="9022"/>
                  </a:cubicBezTo>
                  <a:cubicBezTo>
                    <a:pt x="122" y="8263"/>
                    <a:pt x="183" y="7472"/>
                    <a:pt x="426" y="6743"/>
                  </a:cubicBezTo>
                  <a:cubicBezTo>
                    <a:pt x="639" y="6044"/>
                    <a:pt x="1034" y="5345"/>
                    <a:pt x="1490" y="4767"/>
                  </a:cubicBezTo>
                  <a:cubicBezTo>
                    <a:pt x="1946" y="4220"/>
                    <a:pt x="2432" y="3673"/>
                    <a:pt x="3010" y="3217"/>
                  </a:cubicBezTo>
                  <a:cubicBezTo>
                    <a:pt x="4043" y="2396"/>
                    <a:pt x="5198" y="1667"/>
                    <a:pt x="6414" y="1120"/>
                  </a:cubicBezTo>
                  <a:cubicBezTo>
                    <a:pt x="7478" y="633"/>
                    <a:pt x="8603" y="329"/>
                    <a:pt x="9758" y="177"/>
                  </a:cubicBezTo>
                  <a:cubicBezTo>
                    <a:pt x="9964" y="159"/>
                    <a:pt x="10169" y="150"/>
                    <a:pt x="10373" y="150"/>
                  </a:cubicBezTo>
                  <a:cubicBezTo>
                    <a:pt x="11883" y="150"/>
                    <a:pt x="13317" y="646"/>
                    <a:pt x="14469" y="1636"/>
                  </a:cubicBezTo>
                  <a:cubicBezTo>
                    <a:pt x="14864" y="1879"/>
                    <a:pt x="15168" y="2244"/>
                    <a:pt x="15472" y="2579"/>
                  </a:cubicBezTo>
                  <a:cubicBezTo>
                    <a:pt x="15496" y="2603"/>
                    <a:pt x="15518" y="2625"/>
                    <a:pt x="15538" y="2645"/>
                  </a:cubicBezTo>
                  <a:lnTo>
                    <a:pt x="15538" y="2645"/>
                  </a:lnTo>
                  <a:cubicBezTo>
                    <a:pt x="15515" y="2611"/>
                    <a:pt x="15492" y="2578"/>
                    <a:pt x="15472" y="2548"/>
                  </a:cubicBezTo>
                  <a:cubicBezTo>
                    <a:pt x="15198" y="2183"/>
                    <a:pt x="14864" y="1849"/>
                    <a:pt x="14530" y="1545"/>
                  </a:cubicBezTo>
                  <a:cubicBezTo>
                    <a:pt x="13366" y="544"/>
                    <a:pt x="11889" y="0"/>
                    <a:pt x="10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2"/>
            <p:cNvSpPr/>
            <p:nvPr/>
          </p:nvSpPr>
          <p:spPr>
            <a:xfrm>
              <a:off x="5446425" y="4198500"/>
              <a:ext cx="409600" cy="410950"/>
            </a:xfrm>
            <a:custGeom>
              <a:avLst/>
              <a:gdLst/>
              <a:ahLst/>
              <a:cxnLst/>
              <a:rect l="l" t="t" r="r" b="b"/>
              <a:pathLst>
                <a:path w="16384" h="16438" extrusionOk="0">
                  <a:moveTo>
                    <a:pt x="9678" y="0"/>
                  </a:moveTo>
                  <a:cubicBezTo>
                    <a:pt x="8096" y="0"/>
                    <a:pt x="5717" y="545"/>
                    <a:pt x="3952" y="3351"/>
                  </a:cubicBezTo>
                  <a:cubicBezTo>
                    <a:pt x="1398" y="7424"/>
                    <a:pt x="0" y="14689"/>
                    <a:pt x="6079" y="16239"/>
                  </a:cubicBezTo>
                  <a:cubicBezTo>
                    <a:pt x="6613" y="16375"/>
                    <a:pt x="7121" y="16438"/>
                    <a:pt x="7605" y="16438"/>
                  </a:cubicBezTo>
                  <a:cubicBezTo>
                    <a:pt x="12627" y="16438"/>
                    <a:pt x="14975" y="9663"/>
                    <a:pt x="15502" y="7971"/>
                  </a:cubicBezTo>
                  <a:cubicBezTo>
                    <a:pt x="16383" y="4993"/>
                    <a:pt x="14347" y="1163"/>
                    <a:pt x="11368" y="220"/>
                  </a:cubicBezTo>
                  <a:cubicBezTo>
                    <a:pt x="11368" y="220"/>
                    <a:pt x="10684" y="0"/>
                    <a:pt x="9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2"/>
            <p:cNvSpPr/>
            <p:nvPr/>
          </p:nvSpPr>
          <p:spPr>
            <a:xfrm>
              <a:off x="5488200" y="4197150"/>
              <a:ext cx="353375" cy="414850"/>
            </a:xfrm>
            <a:custGeom>
              <a:avLst/>
              <a:gdLst/>
              <a:ahLst/>
              <a:cxnLst/>
              <a:rect l="l" t="t" r="r" b="b"/>
              <a:pathLst>
                <a:path w="14135" h="16594" extrusionOk="0">
                  <a:moveTo>
                    <a:pt x="9625" y="274"/>
                  </a:moveTo>
                  <a:lnTo>
                    <a:pt x="9625" y="274"/>
                  </a:lnTo>
                  <a:cubicBezTo>
                    <a:pt x="9634" y="282"/>
                    <a:pt x="9645" y="286"/>
                    <a:pt x="9657" y="286"/>
                  </a:cubicBezTo>
                  <a:cubicBezTo>
                    <a:pt x="9669" y="286"/>
                    <a:pt x="9682" y="282"/>
                    <a:pt x="9697" y="274"/>
                  </a:cubicBezTo>
                  <a:close/>
                  <a:moveTo>
                    <a:pt x="7873" y="1"/>
                  </a:moveTo>
                  <a:cubicBezTo>
                    <a:pt x="6110" y="1"/>
                    <a:pt x="4469" y="761"/>
                    <a:pt x="3314" y="2007"/>
                  </a:cubicBezTo>
                  <a:cubicBezTo>
                    <a:pt x="2463" y="2888"/>
                    <a:pt x="1825" y="3861"/>
                    <a:pt x="1369" y="4986"/>
                  </a:cubicBezTo>
                  <a:cubicBezTo>
                    <a:pt x="761" y="6232"/>
                    <a:pt x="366" y="7509"/>
                    <a:pt x="153" y="8846"/>
                  </a:cubicBezTo>
                  <a:cubicBezTo>
                    <a:pt x="31" y="9576"/>
                    <a:pt x="1" y="10335"/>
                    <a:pt x="31" y="11065"/>
                  </a:cubicBezTo>
                  <a:cubicBezTo>
                    <a:pt x="62" y="11825"/>
                    <a:pt x="214" y="12585"/>
                    <a:pt x="518" y="13284"/>
                  </a:cubicBezTo>
                  <a:cubicBezTo>
                    <a:pt x="822" y="14013"/>
                    <a:pt x="1308" y="14712"/>
                    <a:pt x="1916" y="15199"/>
                  </a:cubicBezTo>
                  <a:cubicBezTo>
                    <a:pt x="3093" y="16108"/>
                    <a:pt x="4505" y="16594"/>
                    <a:pt x="5966" y="16594"/>
                  </a:cubicBezTo>
                  <a:cubicBezTo>
                    <a:pt x="6165" y="16594"/>
                    <a:pt x="6366" y="16585"/>
                    <a:pt x="6566" y="16566"/>
                  </a:cubicBezTo>
                  <a:cubicBezTo>
                    <a:pt x="7357" y="16445"/>
                    <a:pt x="8177" y="16171"/>
                    <a:pt x="8846" y="15776"/>
                  </a:cubicBezTo>
                  <a:cubicBezTo>
                    <a:pt x="10092" y="14956"/>
                    <a:pt x="11156" y="13831"/>
                    <a:pt x="11916" y="12524"/>
                  </a:cubicBezTo>
                  <a:cubicBezTo>
                    <a:pt x="12615" y="11399"/>
                    <a:pt x="13223" y="10183"/>
                    <a:pt x="13649" y="8876"/>
                  </a:cubicBezTo>
                  <a:cubicBezTo>
                    <a:pt x="13831" y="8329"/>
                    <a:pt x="13983" y="7721"/>
                    <a:pt x="14044" y="7113"/>
                  </a:cubicBezTo>
                  <a:cubicBezTo>
                    <a:pt x="14135" y="6536"/>
                    <a:pt x="14074" y="5958"/>
                    <a:pt x="13983" y="5381"/>
                  </a:cubicBezTo>
                  <a:cubicBezTo>
                    <a:pt x="13831" y="4408"/>
                    <a:pt x="13436" y="3496"/>
                    <a:pt x="12889" y="2706"/>
                  </a:cubicBezTo>
                  <a:cubicBezTo>
                    <a:pt x="12463" y="2098"/>
                    <a:pt x="11977" y="1551"/>
                    <a:pt x="11369" y="1095"/>
                  </a:cubicBezTo>
                  <a:cubicBezTo>
                    <a:pt x="10974" y="822"/>
                    <a:pt x="10548" y="609"/>
                    <a:pt x="10153" y="426"/>
                  </a:cubicBezTo>
                  <a:lnTo>
                    <a:pt x="9788" y="305"/>
                  </a:lnTo>
                  <a:cubicBezTo>
                    <a:pt x="9758" y="274"/>
                    <a:pt x="9728" y="274"/>
                    <a:pt x="9697" y="274"/>
                  </a:cubicBezTo>
                  <a:cubicBezTo>
                    <a:pt x="10244" y="487"/>
                    <a:pt x="10822" y="791"/>
                    <a:pt x="11278" y="1095"/>
                  </a:cubicBezTo>
                  <a:cubicBezTo>
                    <a:pt x="11855" y="1551"/>
                    <a:pt x="12342" y="2098"/>
                    <a:pt x="12737" y="2706"/>
                  </a:cubicBezTo>
                  <a:cubicBezTo>
                    <a:pt x="13253" y="3496"/>
                    <a:pt x="13588" y="4408"/>
                    <a:pt x="13801" y="5351"/>
                  </a:cubicBezTo>
                  <a:cubicBezTo>
                    <a:pt x="14013" y="6506"/>
                    <a:pt x="13892" y="7721"/>
                    <a:pt x="13436" y="8785"/>
                  </a:cubicBezTo>
                  <a:cubicBezTo>
                    <a:pt x="13041" y="10031"/>
                    <a:pt x="12463" y="11247"/>
                    <a:pt x="11734" y="12372"/>
                  </a:cubicBezTo>
                  <a:cubicBezTo>
                    <a:pt x="11004" y="13679"/>
                    <a:pt x="10001" y="14773"/>
                    <a:pt x="8724" y="15563"/>
                  </a:cubicBezTo>
                  <a:cubicBezTo>
                    <a:pt x="8086" y="15989"/>
                    <a:pt x="7326" y="16232"/>
                    <a:pt x="6566" y="16323"/>
                  </a:cubicBezTo>
                  <a:cubicBezTo>
                    <a:pt x="6367" y="16343"/>
                    <a:pt x="6167" y="16352"/>
                    <a:pt x="5966" y="16352"/>
                  </a:cubicBezTo>
                  <a:cubicBezTo>
                    <a:pt x="4578" y="16352"/>
                    <a:pt x="3187" y="15897"/>
                    <a:pt x="2098" y="15047"/>
                  </a:cubicBezTo>
                  <a:cubicBezTo>
                    <a:pt x="1490" y="14560"/>
                    <a:pt x="1034" y="13952"/>
                    <a:pt x="730" y="13223"/>
                  </a:cubicBezTo>
                  <a:cubicBezTo>
                    <a:pt x="457" y="12524"/>
                    <a:pt x="274" y="11825"/>
                    <a:pt x="214" y="11065"/>
                  </a:cubicBezTo>
                  <a:cubicBezTo>
                    <a:pt x="183" y="10335"/>
                    <a:pt x="214" y="9606"/>
                    <a:pt x="335" y="8876"/>
                  </a:cubicBezTo>
                  <a:cubicBezTo>
                    <a:pt x="578" y="7569"/>
                    <a:pt x="943" y="6262"/>
                    <a:pt x="1521" y="5047"/>
                  </a:cubicBezTo>
                  <a:cubicBezTo>
                    <a:pt x="1977" y="3983"/>
                    <a:pt x="2585" y="3010"/>
                    <a:pt x="3375" y="2129"/>
                  </a:cubicBezTo>
                  <a:cubicBezTo>
                    <a:pt x="4013" y="1429"/>
                    <a:pt x="4834" y="882"/>
                    <a:pt x="5746" y="518"/>
                  </a:cubicBezTo>
                  <a:cubicBezTo>
                    <a:pt x="6414" y="305"/>
                    <a:pt x="7144" y="153"/>
                    <a:pt x="7873" y="122"/>
                  </a:cubicBezTo>
                  <a:cubicBezTo>
                    <a:pt x="8007" y="105"/>
                    <a:pt x="8140" y="97"/>
                    <a:pt x="8274" y="97"/>
                  </a:cubicBezTo>
                  <a:cubicBezTo>
                    <a:pt x="8596" y="97"/>
                    <a:pt x="8919" y="140"/>
                    <a:pt x="9241" y="183"/>
                  </a:cubicBezTo>
                  <a:cubicBezTo>
                    <a:pt x="9393" y="214"/>
                    <a:pt x="9484" y="274"/>
                    <a:pt x="9576" y="274"/>
                  </a:cubicBezTo>
                  <a:lnTo>
                    <a:pt x="9625" y="274"/>
                  </a:lnTo>
                  <a:cubicBezTo>
                    <a:pt x="9606" y="259"/>
                    <a:pt x="9591" y="229"/>
                    <a:pt x="9576" y="183"/>
                  </a:cubicBezTo>
                  <a:cubicBezTo>
                    <a:pt x="9484" y="183"/>
                    <a:pt x="9393" y="153"/>
                    <a:pt x="9241" y="122"/>
                  </a:cubicBezTo>
                  <a:cubicBezTo>
                    <a:pt x="8755" y="31"/>
                    <a:pt x="8329" y="1"/>
                    <a:pt x="7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2"/>
            <p:cNvSpPr/>
            <p:nvPr/>
          </p:nvSpPr>
          <p:spPr>
            <a:xfrm>
              <a:off x="4732125" y="4108500"/>
              <a:ext cx="359500" cy="423150"/>
            </a:xfrm>
            <a:custGeom>
              <a:avLst/>
              <a:gdLst/>
              <a:ahLst/>
              <a:cxnLst/>
              <a:rect l="l" t="t" r="r" b="b"/>
              <a:pathLst>
                <a:path w="14380" h="16926" extrusionOk="0">
                  <a:moveTo>
                    <a:pt x="7676" y="0"/>
                  </a:moveTo>
                  <a:cubicBezTo>
                    <a:pt x="7176" y="0"/>
                    <a:pt x="6644" y="65"/>
                    <a:pt x="6079" y="203"/>
                  </a:cubicBezTo>
                  <a:cubicBezTo>
                    <a:pt x="0" y="1693"/>
                    <a:pt x="1338" y="10082"/>
                    <a:pt x="1794" y="11966"/>
                  </a:cubicBezTo>
                  <a:cubicBezTo>
                    <a:pt x="2391" y="14737"/>
                    <a:pt x="5319" y="16925"/>
                    <a:pt x="8126" y="16925"/>
                  </a:cubicBezTo>
                  <a:cubicBezTo>
                    <a:pt x="8460" y="16925"/>
                    <a:pt x="8793" y="16894"/>
                    <a:pt x="9119" y="16830"/>
                  </a:cubicBezTo>
                  <a:cubicBezTo>
                    <a:pt x="9119" y="16830"/>
                    <a:pt x="13800" y="15918"/>
                    <a:pt x="14104" y="10538"/>
                  </a:cubicBezTo>
                  <a:cubicBezTo>
                    <a:pt x="14380" y="6182"/>
                    <a:pt x="12555" y="0"/>
                    <a:pt x="7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2"/>
            <p:cNvSpPr/>
            <p:nvPr/>
          </p:nvSpPr>
          <p:spPr>
            <a:xfrm>
              <a:off x="4762525" y="4107000"/>
              <a:ext cx="326775" cy="425025"/>
            </a:xfrm>
            <a:custGeom>
              <a:avLst/>
              <a:gdLst/>
              <a:ahLst/>
              <a:cxnLst/>
              <a:rect l="l" t="t" r="r" b="b"/>
              <a:pathLst>
                <a:path w="13071" h="17001" extrusionOk="0">
                  <a:moveTo>
                    <a:pt x="7903" y="16890"/>
                  </a:moveTo>
                  <a:cubicBezTo>
                    <a:pt x="7900" y="16890"/>
                    <a:pt x="7897" y="16890"/>
                    <a:pt x="7894" y="16891"/>
                  </a:cubicBezTo>
                  <a:lnTo>
                    <a:pt x="7894" y="16891"/>
                  </a:lnTo>
                  <a:cubicBezTo>
                    <a:pt x="7897" y="16891"/>
                    <a:pt x="7900" y="16890"/>
                    <a:pt x="7903" y="16890"/>
                  </a:cubicBezTo>
                  <a:close/>
                  <a:moveTo>
                    <a:pt x="6322" y="1"/>
                  </a:moveTo>
                  <a:cubicBezTo>
                    <a:pt x="5889" y="1"/>
                    <a:pt x="5459" y="46"/>
                    <a:pt x="5046" y="142"/>
                  </a:cubicBezTo>
                  <a:cubicBezTo>
                    <a:pt x="4255" y="294"/>
                    <a:pt x="3496" y="628"/>
                    <a:pt x="2796" y="1084"/>
                  </a:cubicBezTo>
                  <a:cubicBezTo>
                    <a:pt x="2158" y="1540"/>
                    <a:pt x="1641" y="2148"/>
                    <a:pt x="1216" y="2847"/>
                  </a:cubicBezTo>
                  <a:cubicBezTo>
                    <a:pt x="486" y="4184"/>
                    <a:pt x="122" y="5643"/>
                    <a:pt x="61" y="7163"/>
                  </a:cubicBezTo>
                  <a:cubicBezTo>
                    <a:pt x="0" y="8501"/>
                    <a:pt x="61" y="9868"/>
                    <a:pt x="304" y="11206"/>
                  </a:cubicBezTo>
                  <a:cubicBezTo>
                    <a:pt x="426" y="11814"/>
                    <a:pt x="578" y="12422"/>
                    <a:pt x="790" y="12999"/>
                  </a:cubicBezTo>
                  <a:cubicBezTo>
                    <a:pt x="1033" y="13485"/>
                    <a:pt x="1337" y="13972"/>
                    <a:pt x="1702" y="14428"/>
                  </a:cubicBezTo>
                  <a:cubicBezTo>
                    <a:pt x="2340" y="15188"/>
                    <a:pt x="3100" y="15796"/>
                    <a:pt x="3982" y="16251"/>
                  </a:cubicBezTo>
                  <a:cubicBezTo>
                    <a:pt x="4620" y="16586"/>
                    <a:pt x="5350" y="16829"/>
                    <a:pt x="6079" y="16951"/>
                  </a:cubicBezTo>
                  <a:cubicBezTo>
                    <a:pt x="6346" y="16986"/>
                    <a:pt x="6613" y="17001"/>
                    <a:pt x="6880" y="17001"/>
                  </a:cubicBezTo>
                  <a:cubicBezTo>
                    <a:pt x="7069" y="17001"/>
                    <a:pt x="7258" y="16994"/>
                    <a:pt x="7447" y="16981"/>
                  </a:cubicBezTo>
                  <a:lnTo>
                    <a:pt x="7781" y="16951"/>
                  </a:lnTo>
                  <a:cubicBezTo>
                    <a:pt x="7809" y="16951"/>
                    <a:pt x="7862" y="16900"/>
                    <a:pt x="7894" y="16891"/>
                  </a:cubicBezTo>
                  <a:lnTo>
                    <a:pt x="7894" y="16891"/>
                  </a:lnTo>
                  <a:cubicBezTo>
                    <a:pt x="7593" y="16936"/>
                    <a:pt x="7285" y="16958"/>
                    <a:pt x="6976" y="16958"/>
                  </a:cubicBezTo>
                  <a:cubicBezTo>
                    <a:pt x="6664" y="16958"/>
                    <a:pt x="6353" y="16935"/>
                    <a:pt x="6049" y="16890"/>
                  </a:cubicBezTo>
                  <a:cubicBezTo>
                    <a:pt x="5319" y="16738"/>
                    <a:pt x="4620" y="16525"/>
                    <a:pt x="3982" y="16191"/>
                  </a:cubicBezTo>
                  <a:cubicBezTo>
                    <a:pt x="3161" y="15735"/>
                    <a:pt x="2401" y="15127"/>
                    <a:pt x="1793" y="14367"/>
                  </a:cubicBezTo>
                  <a:cubicBezTo>
                    <a:pt x="1033" y="13455"/>
                    <a:pt x="578" y="12391"/>
                    <a:pt x="456" y="11206"/>
                  </a:cubicBezTo>
                  <a:cubicBezTo>
                    <a:pt x="213" y="9899"/>
                    <a:pt x="152" y="8531"/>
                    <a:pt x="213" y="7224"/>
                  </a:cubicBezTo>
                  <a:cubicBezTo>
                    <a:pt x="274" y="5735"/>
                    <a:pt x="669" y="4276"/>
                    <a:pt x="1368" y="2999"/>
                  </a:cubicBezTo>
                  <a:cubicBezTo>
                    <a:pt x="1793" y="2300"/>
                    <a:pt x="2280" y="1753"/>
                    <a:pt x="2918" y="1297"/>
                  </a:cubicBezTo>
                  <a:cubicBezTo>
                    <a:pt x="3955" y="567"/>
                    <a:pt x="5174" y="201"/>
                    <a:pt x="6405" y="201"/>
                  </a:cubicBezTo>
                  <a:cubicBezTo>
                    <a:pt x="6763" y="201"/>
                    <a:pt x="7122" y="232"/>
                    <a:pt x="7477" y="294"/>
                  </a:cubicBezTo>
                  <a:cubicBezTo>
                    <a:pt x="8237" y="446"/>
                    <a:pt x="8967" y="750"/>
                    <a:pt x="9575" y="1236"/>
                  </a:cubicBezTo>
                  <a:cubicBezTo>
                    <a:pt x="10183" y="1692"/>
                    <a:pt x="10669" y="2270"/>
                    <a:pt x="11064" y="2908"/>
                  </a:cubicBezTo>
                  <a:cubicBezTo>
                    <a:pt x="11429" y="3516"/>
                    <a:pt x="11763" y="4154"/>
                    <a:pt x="12006" y="4853"/>
                  </a:cubicBezTo>
                  <a:cubicBezTo>
                    <a:pt x="12462" y="6099"/>
                    <a:pt x="12736" y="7437"/>
                    <a:pt x="12797" y="8774"/>
                  </a:cubicBezTo>
                  <a:cubicBezTo>
                    <a:pt x="12918" y="9899"/>
                    <a:pt x="12827" y="11084"/>
                    <a:pt x="12584" y="12239"/>
                  </a:cubicBezTo>
                  <a:cubicBezTo>
                    <a:pt x="12341" y="13182"/>
                    <a:pt x="11885" y="14063"/>
                    <a:pt x="11277" y="14762"/>
                  </a:cubicBezTo>
                  <a:cubicBezTo>
                    <a:pt x="10790" y="15340"/>
                    <a:pt x="10213" y="15796"/>
                    <a:pt x="9605" y="16191"/>
                  </a:cubicBezTo>
                  <a:cubicBezTo>
                    <a:pt x="9180" y="16403"/>
                    <a:pt x="8784" y="16586"/>
                    <a:pt x="8359" y="16738"/>
                  </a:cubicBezTo>
                  <a:lnTo>
                    <a:pt x="8024" y="16859"/>
                  </a:lnTo>
                  <a:lnTo>
                    <a:pt x="7903" y="16890"/>
                  </a:lnTo>
                  <a:cubicBezTo>
                    <a:pt x="7933" y="16890"/>
                    <a:pt x="7964" y="16890"/>
                    <a:pt x="8055" y="16859"/>
                  </a:cubicBezTo>
                  <a:cubicBezTo>
                    <a:pt x="8116" y="16859"/>
                    <a:pt x="8237" y="16829"/>
                    <a:pt x="8389" y="16768"/>
                  </a:cubicBezTo>
                  <a:cubicBezTo>
                    <a:pt x="10487" y="16099"/>
                    <a:pt x="12128" y="14397"/>
                    <a:pt x="12675" y="12270"/>
                  </a:cubicBezTo>
                  <a:cubicBezTo>
                    <a:pt x="12949" y="11084"/>
                    <a:pt x="13070" y="9899"/>
                    <a:pt x="12949" y="8713"/>
                  </a:cubicBezTo>
                  <a:cubicBezTo>
                    <a:pt x="12857" y="7406"/>
                    <a:pt x="12614" y="6069"/>
                    <a:pt x="12158" y="4792"/>
                  </a:cubicBezTo>
                  <a:cubicBezTo>
                    <a:pt x="11915" y="4093"/>
                    <a:pt x="11581" y="3425"/>
                    <a:pt x="11186" y="2817"/>
                  </a:cubicBezTo>
                  <a:cubicBezTo>
                    <a:pt x="10790" y="2148"/>
                    <a:pt x="10304" y="1601"/>
                    <a:pt x="9666" y="1084"/>
                  </a:cubicBezTo>
                  <a:cubicBezTo>
                    <a:pt x="9028" y="598"/>
                    <a:pt x="8328" y="263"/>
                    <a:pt x="7508" y="111"/>
                  </a:cubicBezTo>
                  <a:cubicBezTo>
                    <a:pt x="7116" y="39"/>
                    <a:pt x="6718" y="1"/>
                    <a:pt x="6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2"/>
            <p:cNvSpPr/>
            <p:nvPr/>
          </p:nvSpPr>
          <p:spPr>
            <a:xfrm>
              <a:off x="5238975" y="4090550"/>
              <a:ext cx="340600" cy="422000"/>
            </a:xfrm>
            <a:custGeom>
              <a:avLst/>
              <a:gdLst/>
              <a:ahLst/>
              <a:cxnLst/>
              <a:rect l="l" t="t" r="r" b="b"/>
              <a:pathLst>
                <a:path w="13624" h="16880" extrusionOk="0">
                  <a:moveTo>
                    <a:pt x="6967" y="0"/>
                  </a:moveTo>
                  <a:cubicBezTo>
                    <a:pt x="6845" y="0"/>
                    <a:pt x="6722" y="3"/>
                    <a:pt x="6596" y="10"/>
                  </a:cubicBezTo>
                  <a:cubicBezTo>
                    <a:pt x="365" y="313"/>
                    <a:pt x="0" y="8733"/>
                    <a:pt x="61" y="10709"/>
                  </a:cubicBezTo>
                  <a:cubicBezTo>
                    <a:pt x="122" y="13809"/>
                    <a:pt x="3192" y="16879"/>
                    <a:pt x="6322" y="16879"/>
                  </a:cubicBezTo>
                  <a:cubicBezTo>
                    <a:pt x="6322" y="16879"/>
                    <a:pt x="11064" y="16879"/>
                    <a:pt x="12432" y="11681"/>
                  </a:cubicBezTo>
                  <a:cubicBezTo>
                    <a:pt x="13623" y="7125"/>
                    <a:pt x="12859" y="0"/>
                    <a:pt x="6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2"/>
            <p:cNvSpPr/>
            <p:nvPr/>
          </p:nvSpPr>
          <p:spPr>
            <a:xfrm>
              <a:off x="5237450" y="4087425"/>
              <a:ext cx="327525" cy="425875"/>
            </a:xfrm>
            <a:custGeom>
              <a:avLst/>
              <a:gdLst/>
              <a:ahLst/>
              <a:cxnLst/>
              <a:rect l="l" t="t" r="r" b="b"/>
              <a:pathLst>
                <a:path w="13101" h="17035" extrusionOk="0">
                  <a:moveTo>
                    <a:pt x="6934" y="1"/>
                  </a:moveTo>
                  <a:cubicBezTo>
                    <a:pt x="6079" y="1"/>
                    <a:pt x="5226" y="168"/>
                    <a:pt x="4438" y="499"/>
                  </a:cubicBezTo>
                  <a:cubicBezTo>
                    <a:pt x="3709" y="864"/>
                    <a:pt x="3070" y="1320"/>
                    <a:pt x="2554" y="1928"/>
                  </a:cubicBezTo>
                  <a:cubicBezTo>
                    <a:pt x="1581" y="3053"/>
                    <a:pt x="912" y="4420"/>
                    <a:pt x="578" y="5910"/>
                  </a:cubicBezTo>
                  <a:cubicBezTo>
                    <a:pt x="274" y="7247"/>
                    <a:pt x="61" y="8554"/>
                    <a:pt x="31" y="9922"/>
                  </a:cubicBezTo>
                  <a:cubicBezTo>
                    <a:pt x="0" y="10530"/>
                    <a:pt x="31" y="11138"/>
                    <a:pt x="152" y="11746"/>
                  </a:cubicBezTo>
                  <a:cubicBezTo>
                    <a:pt x="274" y="12323"/>
                    <a:pt x="487" y="12870"/>
                    <a:pt x="760" y="13357"/>
                  </a:cubicBezTo>
                  <a:cubicBezTo>
                    <a:pt x="1216" y="14238"/>
                    <a:pt x="1854" y="14998"/>
                    <a:pt x="2614" y="15606"/>
                  </a:cubicBezTo>
                  <a:cubicBezTo>
                    <a:pt x="3192" y="16092"/>
                    <a:pt x="3830" y="16427"/>
                    <a:pt x="4529" y="16700"/>
                  </a:cubicBezTo>
                  <a:cubicBezTo>
                    <a:pt x="4985" y="16852"/>
                    <a:pt x="5441" y="16974"/>
                    <a:pt x="5897" y="17004"/>
                  </a:cubicBezTo>
                  <a:lnTo>
                    <a:pt x="6383" y="17004"/>
                  </a:lnTo>
                  <a:cubicBezTo>
                    <a:pt x="5776" y="16974"/>
                    <a:pt x="5107" y="16852"/>
                    <a:pt x="4469" y="16609"/>
                  </a:cubicBezTo>
                  <a:cubicBezTo>
                    <a:pt x="3800" y="16335"/>
                    <a:pt x="3192" y="15971"/>
                    <a:pt x="2614" y="15515"/>
                  </a:cubicBezTo>
                  <a:cubicBezTo>
                    <a:pt x="1854" y="14907"/>
                    <a:pt x="1247" y="14147"/>
                    <a:pt x="791" y="13296"/>
                  </a:cubicBezTo>
                  <a:cubicBezTo>
                    <a:pt x="213" y="12262"/>
                    <a:pt x="0" y="11107"/>
                    <a:pt x="122" y="9922"/>
                  </a:cubicBezTo>
                  <a:cubicBezTo>
                    <a:pt x="152" y="8554"/>
                    <a:pt x="335" y="7217"/>
                    <a:pt x="669" y="5940"/>
                  </a:cubicBezTo>
                  <a:cubicBezTo>
                    <a:pt x="1034" y="4511"/>
                    <a:pt x="1672" y="3174"/>
                    <a:pt x="2614" y="2019"/>
                  </a:cubicBezTo>
                  <a:cubicBezTo>
                    <a:pt x="3161" y="1472"/>
                    <a:pt x="3769" y="955"/>
                    <a:pt x="4469" y="651"/>
                  </a:cubicBezTo>
                  <a:cubicBezTo>
                    <a:pt x="5242" y="336"/>
                    <a:pt x="6064" y="176"/>
                    <a:pt x="6889" y="176"/>
                  </a:cubicBezTo>
                  <a:cubicBezTo>
                    <a:pt x="7653" y="176"/>
                    <a:pt x="8419" y="313"/>
                    <a:pt x="9149" y="590"/>
                  </a:cubicBezTo>
                  <a:cubicBezTo>
                    <a:pt x="9879" y="894"/>
                    <a:pt x="10517" y="1350"/>
                    <a:pt x="11004" y="1958"/>
                  </a:cubicBezTo>
                  <a:cubicBezTo>
                    <a:pt x="11520" y="2536"/>
                    <a:pt x="11885" y="3174"/>
                    <a:pt x="12159" y="3904"/>
                  </a:cubicBezTo>
                  <a:cubicBezTo>
                    <a:pt x="12371" y="4572"/>
                    <a:pt x="12584" y="5302"/>
                    <a:pt x="12645" y="6031"/>
                  </a:cubicBezTo>
                  <a:cubicBezTo>
                    <a:pt x="12827" y="7338"/>
                    <a:pt x="12888" y="8676"/>
                    <a:pt x="12675" y="10013"/>
                  </a:cubicBezTo>
                  <a:cubicBezTo>
                    <a:pt x="12584" y="11138"/>
                    <a:pt x="12280" y="12293"/>
                    <a:pt x="11763" y="13357"/>
                  </a:cubicBezTo>
                  <a:cubicBezTo>
                    <a:pt x="11399" y="14238"/>
                    <a:pt x="10791" y="14998"/>
                    <a:pt x="10031" y="15606"/>
                  </a:cubicBezTo>
                  <a:cubicBezTo>
                    <a:pt x="9453" y="16062"/>
                    <a:pt x="8815" y="16427"/>
                    <a:pt x="8116" y="16670"/>
                  </a:cubicBezTo>
                  <a:cubicBezTo>
                    <a:pt x="7721" y="16822"/>
                    <a:pt x="7265" y="16913"/>
                    <a:pt x="6809" y="17004"/>
                  </a:cubicBezTo>
                  <a:lnTo>
                    <a:pt x="6802" y="17005"/>
                  </a:lnTo>
                  <a:lnTo>
                    <a:pt x="6802" y="17005"/>
                  </a:lnTo>
                  <a:cubicBezTo>
                    <a:pt x="6814" y="17004"/>
                    <a:pt x="6827" y="17004"/>
                    <a:pt x="6839" y="17004"/>
                  </a:cubicBezTo>
                  <a:cubicBezTo>
                    <a:pt x="7295" y="16974"/>
                    <a:pt x="7751" y="16852"/>
                    <a:pt x="8207" y="16700"/>
                  </a:cubicBezTo>
                  <a:cubicBezTo>
                    <a:pt x="8876" y="16457"/>
                    <a:pt x="9575" y="16123"/>
                    <a:pt x="10152" y="15667"/>
                  </a:cubicBezTo>
                  <a:cubicBezTo>
                    <a:pt x="10912" y="15028"/>
                    <a:pt x="11551" y="14268"/>
                    <a:pt x="11976" y="13387"/>
                  </a:cubicBezTo>
                  <a:cubicBezTo>
                    <a:pt x="12463" y="12323"/>
                    <a:pt x="12797" y="11199"/>
                    <a:pt x="12919" y="10013"/>
                  </a:cubicBezTo>
                  <a:cubicBezTo>
                    <a:pt x="13101" y="8645"/>
                    <a:pt x="13101" y="7277"/>
                    <a:pt x="12919" y="5940"/>
                  </a:cubicBezTo>
                  <a:cubicBezTo>
                    <a:pt x="12797" y="5211"/>
                    <a:pt x="12615" y="4511"/>
                    <a:pt x="12341" y="3812"/>
                  </a:cubicBezTo>
                  <a:cubicBezTo>
                    <a:pt x="12067" y="3083"/>
                    <a:pt x="11703" y="2445"/>
                    <a:pt x="11216" y="1837"/>
                  </a:cubicBezTo>
                  <a:cubicBezTo>
                    <a:pt x="10669" y="1229"/>
                    <a:pt x="10031" y="742"/>
                    <a:pt x="9271" y="438"/>
                  </a:cubicBezTo>
                  <a:cubicBezTo>
                    <a:pt x="8524" y="146"/>
                    <a:pt x="7728" y="1"/>
                    <a:pt x="6934" y="1"/>
                  </a:cubicBezTo>
                  <a:close/>
                  <a:moveTo>
                    <a:pt x="6802" y="17005"/>
                  </a:moveTo>
                  <a:cubicBezTo>
                    <a:pt x="6744" y="17007"/>
                    <a:pt x="6691" y="17012"/>
                    <a:pt x="6640" y="17018"/>
                  </a:cubicBezTo>
                  <a:lnTo>
                    <a:pt x="6640" y="17018"/>
                  </a:lnTo>
                  <a:lnTo>
                    <a:pt x="6802" y="17005"/>
                  </a:lnTo>
                  <a:close/>
                  <a:moveTo>
                    <a:pt x="6640" y="17018"/>
                  </a:moveTo>
                  <a:lnTo>
                    <a:pt x="6444" y="17034"/>
                  </a:lnTo>
                  <a:cubicBezTo>
                    <a:pt x="6508" y="17034"/>
                    <a:pt x="6572" y="17026"/>
                    <a:pt x="6640" y="17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2"/>
            <p:cNvSpPr/>
            <p:nvPr/>
          </p:nvSpPr>
          <p:spPr>
            <a:xfrm>
              <a:off x="4743525" y="4352175"/>
              <a:ext cx="1120850" cy="488625"/>
            </a:xfrm>
            <a:custGeom>
              <a:avLst/>
              <a:gdLst/>
              <a:ahLst/>
              <a:cxnLst/>
              <a:rect l="l" t="t" r="r" b="b"/>
              <a:pathLst>
                <a:path w="44834" h="19545" extrusionOk="0">
                  <a:moveTo>
                    <a:pt x="669" y="1"/>
                  </a:moveTo>
                  <a:cubicBezTo>
                    <a:pt x="669" y="1"/>
                    <a:pt x="0" y="19545"/>
                    <a:pt x="23830" y="19545"/>
                  </a:cubicBezTo>
                  <a:cubicBezTo>
                    <a:pt x="44834" y="19545"/>
                    <a:pt x="44834" y="244"/>
                    <a:pt x="44834" y="244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2"/>
            <p:cNvSpPr/>
            <p:nvPr/>
          </p:nvSpPr>
          <p:spPr>
            <a:xfrm>
              <a:off x="3923600" y="3965075"/>
              <a:ext cx="110200" cy="257950"/>
            </a:xfrm>
            <a:custGeom>
              <a:avLst/>
              <a:gdLst/>
              <a:ahLst/>
              <a:cxnLst/>
              <a:rect l="l" t="t" r="r" b="b"/>
              <a:pathLst>
                <a:path w="4408" h="10318" extrusionOk="0">
                  <a:moveTo>
                    <a:pt x="2502" y="1"/>
                  </a:moveTo>
                  <a:cubicBezTo>
                    <a:pt x="2245" y="1"/>
                    <a:pt x="1978" y="102"/>
                    <a:pt x="1794" y="287"/>
                  </a:cubicBezTo>
                  <a:cubicBezTo>
                    <a:pt x="1520" y="530"/>
                    <a:pt x="1307" y="895"/>
                    <a:pt x="1186" y="1229"/>
                  </a:cubicBezTo>
                  <a:cubicBezTo>
                    <a:pt x="0" y="4329"/>
                    <a:pt x="669" y="7886"/>
                    <a:pt x="2949" y="10317"/>
                  </a:cubicBezTo>
                  <a:lnTo>
                    <a:pt x="3982" y="10317"/>
                  </a:lnTo>
                  <a:cubicBezTo>
                    <a:pt x="4408" y="7582"/>
                    <a:pt x="4043" y="3813"/>
                    <a:pt x="3435" y="1107"/>
                  </a:cubicBezTo>
                  <a:cubicBezTo>
                    <a:pt x="3374" y="682"/>
                    <a:pt x="3161" y="348"/>
                    <a:pt x="2857" y="74"/>
                  </a:cubicBezTo>
                  <a:cubicBezTo>
                    <a:pt x="2748" y="25"/>
                    <a:pt x="2627" y="1"/>
                    <a:pt x="2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862800" y="4192275"/>
              <a:ext cx="426700" cy="541475"/>
            </a:xfrm>
            <a:custGeom>
              <a:avLst/>
              <a:gdLst/>
              <a:ahLst/>
              <a:cxnLst/>
              <a:rect l="l" t="t" r="r" b="b"/>
              <a:pathLst>
                <a:path w="17068" h="21659" extrusionOk="0">
                  <a:moveTo>
                    <a:pt x="8146" y="1"/>
                  </a:moveTo>
                  <a:cubicBezTo>
                    <a:pt x="7328" y="1"/>
                    <a:pt x="6514" y="192"/>
                    <a:pt x="5776" y="561"/>
                  </a:cubicBezTo>
                  <a:cubicBezTo>
                    <a:pt x="3435" y="1746"/>
                    <a:pt x="1" y="4634"/>
                    <a:pt x="1" y="11351"/>
                  </a:cubicBezTo>
                  <a:cubicBezTo>
                    <a:pt x="1" y="21655"/>
                    <a:pt x="7995" y="21655"/>
                    <a:pt x="7995" y="21655"/>
                  </a:cubicBezTo>
                  <a:cubicBezTo>
                    <a:pt x="7995" y="21655"/>
                    <a:pt x="8058" y="21659"/>
                    <a:pt x="8175" y="21659"/>
                  </a:cubicBezTo>
                  <a:cubicBezTo>
                    <a:pt x="9453" y="21659"/>
                    <a:pt x="17068" y="21199"/>
                    <a:pt x="16232" y="10196"/>
                  </a:cubicBezTo>
                  <a:cubicBezTo>
                    <a:pt x="15745" y="3995"/>
                    <a:pt x="12554" y="1473"/>
                    <a:pt x="10305" y="469"/>
                  </a:cubicBezTo>
                  <a:cubicBezTo>
                    <a:pt x="9616" y="154"/>
                    <a:pt x="8879" y="1"/>
                    <a:pt x="8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862800" y="4672100"/>
              <a:ext cx="406575" cy="83600"/>
            </a:xfrm>
            <a:custGeom>
              <a:avLst/>
              <a:gdLst/>
              <a:ahLst/>
              <a:cxnLst/>
              <a:rect l="l" t="t" r="r" b="b"/>
              <a:pathLst>
                <a:path w="16263" h="3344" extrusionOk="0">
                  <a:moveTo>
                    <a:pt x="1672" y="0"/>
                  </a:moveTo>
                  <a:cubicBezTo>
                    <a:pt x="760" y="0"/>
                    <a:pt x="1" y="760"/>
                    <a:pt x="1" y="1672"/>
                  </a:cubicBezTo>
                  <a:cubicBezTo>
                    <a:pt x="1" y="2584"/>
                    <a:pt x="760" y="3344"/>
                    <a:pt x="1672" y="3344"/>
                  </a:cubicBezTo>
                  <a:lnTo>
                    <a:pt x="14590" y="3344"/>
                  </a:lnTo>
                  <a:cubicBezTo>
                    <a:pt x="15533" y="3344"/>
                    <a:pt x="16262" y="2584"/>
                    <a:pt x="16262" y="1672"/>
                  </a:cubicBezTo>
                  <a:cubicBezTo>
                    <a:pt x="16262" y="760"/>
                    <a:pt x="15502" y="0"/>
                    <a:pt x="14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982100" y="4333175"/>
              <a:ext cx="40300" cy="38075"/>
            </a:xfrm>
            <a:custGeom>
              <a:avLst/>
              <a:gdLst/>
              <a:ahLst/>
              <a:cxnLst/>
              <a:rect l="l" t="t" r="r" b="b"/>
              <a:pathLst>
                <a:path w="1612" h="1523" extrusionOk="0">
                  <a:moveTo>
                    <a:pt x="761" y="1"/>
                  </a:moveTo>
                  <a:cubicBezTo>
                    <a:pt x="396" y="1"/>
                    <a:pt x="61" y="305"/>
                    <a:pt x="61" y="700"/>
                  </a:cubicBezTo>
                  <a:cubicBezTo>
                    <a:pt x="1" y="1125"/>
                    <a:pt x="365" y="1460"/>
                    <a:pt x="761" y="1520"/>
                  </a:cubicBezTo>
                  <a:cubicBezTo>
                    <a:pt x="779" y="1522"/>
                    <a:pt x="797" y="1522"/>
                    <a:pt x="814" y="1522"/>
                  </a:cubicBezTo>
                  <a:cubicBezTo>
                    <a:pt x="1219" y="1522"/>
                    <a:pt x="1581" y="1199"/>
                    <a:pt x="1581" y="791"/>
                  </a:cubicBezTo>
                  <a:cubicBezTo>
                    <a:pt x="1612" y="365"/>
                    <a:pt x="1277" y="1"/>
                    <a:pt x="8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2"/>
            <p:cNvSpPr/>
            <p:nvPr/>
          </p:nvSpPr>
          <p:spPr>
            <a:xfrm>
              <a:off x="4102175" y="4333175"/>
              <a:ext cx="40300" cy="38075"/>
            </a:xfrm>
            <a:custGeom>
              <a:avLst/>
              <a:gdLst/>
              <a:ahLst/>
              <a:cxnLst/>
              <a:rect l="l" t="t" r="r" b="b"/>
              <a:pathLst>
                <a:path w="1612" h="1523" extrusionOk="0">
                  <a:moveTo>
                    <a:pt x="760" y="1"/>
                  </a:moveTo>
                  <a:cubicBezTo>
                    <a:pt x="365" y="1"/>
                    <a:pt x="31" y="305"/>
                    <a:pt x="31" y="700"/>
                  </a:cubicBezTo>
                  <a:cubicBezTo>
                    <a:pt x="0" y="1125"/>
                    <a:pt x="335" y="1460"/>
                    <a:pt x="760" y="1520"/>
                  </a:cubicBezTo>
                  <a:cubicBezTo>
                    <a:pt x="778" y="1522"/>
                    <a:pt x="796" y="1522"/>
                    <a:pt x="814" y="1522"/>
                  </a:cubicBezTo>
                  <a:cubicBezTo>
                    <a:pt x="1216" y="1522"/>
                    <a:pt x="1550" y="1199"/>
                    <a:pt x="1550" y="791"/>
                  </a:cubicBezTo>
                  <a:cubicBezTo>
                    <a:pt x="1611" y="365"/>
                    <a:pt x="1246" y="1"/>
                    <a:pt x="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4056575" y="4368125"/>
              <a:ext cx="32700" cy="12275"/>
            </a:xfrm>
            <a:custGeom>
              <a:avLst/>
              <a:gdLst/>
              <a:ahLst/>
              <a:cxnLst/>
              <a:rect l="l" t="t" r="r" b="b"/>
              <a:pathLst>
                <a:path w="1308" h="491" extrusionOk="0">
                  <a:moveTo>
                    <a:pt x="639" y="1"/>
                  </a:moveTo>
                  <a:cubicBezTo>
                    <a:pt x="426" y="1"/>
                    <a:pt x="152" y="1"/>
                    <a:pt x="0" y="31"/>
                  </a:cubicBezTo>
                  <a:cubicBezTo>
                    <a:pt x="152" y="274"/>
                    <a:pt x="426" y="457"/>
                    <a:pt x="730" y="487"/>
                  </a:cubicBezTo>
                  <a:cubicBezTo>
                    <a:pt x="749" y="489"/>
                    <a:pt x="769" y="490"/>
                    <a:pt x="788" y="490"/>
                  </a:cubicBezTo>
                  <a:cubicBezTo>
                    <a:pt x="1068" y="490"/>
                    <a:pt x="1307" y="285"/>
                    <a:pt x="1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2"/>
            <p:cNvSpPr/>
            <p:nvPr/>
          </p:nvSpPr>
          <p:spPr>
            <a:xfrm>
              <a:off x="4072525" y="4368125"/>
              <a:ext cx="16750" cy="800"/>
            </a:xfrm>
            <a:custGeom>
              <a:avLst/>
              <a:gdLst/>
              <a:ahLst/>
              <a:cxnLst/>
              <a:rect l="l" t="t" r="r" b="b"/>
              <a:pathLst>
                <a:path w="670" h="32" extrusionOk="0">
                  <a:moveTo>
                    <a:pt x="669" y="1"/>
                  </a:move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2"/>
            <p:cNvSpPr/>
            <p:nvPr/>
          </p:nvSpPr>
          <p:spPr>
            <a:xfrm>
              <a:off x="3938800" y="4395675"/>
              <a:ext cx="102600" cy="6050"/>
            </a:xfrm>
            <a:custGeom>
              <a:avLst/>
              <a:gdLst/>
              <a:ahLst/>
              <a:cxnLst/>
              <a:rect l="l" t="t" r="r" b="b"/>
              <a:pathLst>
                <a:path w="4104" h="242" extrusionOk="0">
                  <a:moveTo>
                    <a:pt x="3085" y="1"/>
                  </a:moveTo>
                  <a:cubicBezTo>
                    <a:pt x="2743" y="1"/>
                    <a:pt x="2401" y="8"/>
                    <a:pt x="2067" y="24"/>
                  </a:cubicBezTo>
                  <a:cubicBezTo>
                    <a:pt x="1368" y="24"/>
                    <a:pt x="699" y="24"/>
                    <a:pt x="0" y="115"/>
                  </a:cubicBezTo>
                  <a:cubicBezTo>
                    <a:pt x="615" y="197"/>
                    <a:pt x="1230" y="242"/>
                    <a:pt x="1845" y="242"/>
                  </a:cubicBezTo>
                  <a:cubicBezTo>
                    <a:pt x="2598" y="242"/>
                    <a:pt x="3351" y="174"/>
                    <a:pt x="4103" y="24"/>
                  </a:cubicBezTo>
                  <a:cubicBezTo>
                    <a:pt x="3769" y="8"/>
                    <a:pt x="3427" y="1"/>
                    <a:pt x="30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2"/>
            <p:cNvSpPr/>
            <p:nvPr/>
          </p:nvSpPr>
          <p:spPr>
            <a:xfrm>
              <a:off x="3926625" y="4371925"/>
              <a:ext cx="105650" cy="14475"/>
            </a:xfrm>
            <a:custGeom>
              <a:avLst/>
              <a:gdLst/>
              <a:ahLst/>
              <a:cxnLst/>
              <a:rect l="l" t="t" r="r" b="b"/>
              <a:pathLst>
                <a:path w="4226" h="579" extrusionOk="0">
                  <a:moveTo>
                    <a:pt x="1" y="1"/>
                  </a:moveTo>
                  <a:lnTo>
                    <a:pt x="1" y="1"/>
                  </a:lnTo>
                  <a:cubicBezTo>
                    <a:pt x="669" y="183"/>
                    <a:pt x="1369" y="305"/>
                    <a:pt x="2068" y="366"/>
                  </a:cubicBezTo>
                  <a:cubicBezTo>
                    <a:pt x="2797" y="487"/>
                    <a:pt x="3496" y="578"/>
                    <a:pt x="4226" y="578"/>
                  </a:cubicBezTo>
                  <a:cubicBezTo>
                    <a:pt x="2858" y="214"/>
                    <a:pt x="1429" y="3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2"/>
            <p:cNvSpPr/>
            <p:nvPr/>
          </p:nvSpPr>
          <p:spPr>
            <a:xfrm>
              <a:off x="4120400" y="4361300"/>
              <a:ext cx="110975" cy="18250"/>
            </a:xfrm>
            <a:custGeom>
              <a:avLst/>
              <a:gdLst/>
              <a:ahLst/>
              <a:cxnLst/>
              <a:rect l="l" t="t" r="r" b="b"/>
              <a:pathLst>
                <a:path w="4439" h="730" extrusionOk="0">
                  <a:moveTo>
                    <a:pt x="4438" y="0"/>
                  </a:moveTo>
                  <a:cubicBezTo>
                    <a:pt x="3679" y="0"/>
                    <a:pt x="2919" y="122"/>
                    <a:pt x="2189" y="274"/>
                  </a:cubicBezTo>
                  <a:cubicBezTo>
                    <a:pt x="1429" y="335"/>
                    <a:pt x="730" y="487"/>
                    <a:pt x="1" y="730"/>
                  </a:cubicBezTo>
                  <a:cubicBezTo>
                    <a:pt x="761" y="699"/>
                    <a:pt x="1520" y="608"/>
                    <a:pt x="2250" y="456"/>
                  </a:cubicBezTo>
                  <a:cubicBezTo>
                    <a:pt x="3010" y="395"/>
                    <a:pt x="3709" y="244"/>
                    <a:pt x="44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2"/>
            <p:cNvSpPr/>
            <p:nvPr/>
          </p:nvSpPr>
          <p:spPr>
            <a:xfrm>
              <a:off x="4128775" y="4389550"/>
              <a:ext cx="112475" cy="6275"/>
            </a:xfrm>
            <a:custGeom>
              <a:avLst/>
              <a:gdLst/>
              <a:ahLst/>
              <a:cxnLst/>
              <a:rect l="l" t="t" r="r" b="b"/>
              <a:pathLst>
                <a:path w="4499" h="251" extrusionOk="0">
                  <a:moveTo>
                    <a:pt x="1582" y="0"/>
                  </a:moveTo>
                  <a:cubicBezTo>
                    <a:pt x="1047" y="0"/>
                    <a:pt x="516" y="43"/>
                    <a:pt x="0" y="86"/>
                  </a:cubicBezTo>
                  <a:cubicBezTo>
                    <a:pt x="630" y="187"/>
                    <a:pt x="1238" y="246"/>
                    <a:pt x="1861" y="246"/>
                  </a:cubicBezTo>
                  <a:cubicBezTo>
                    <a:pt x="1989" y="246"/>
                    <a:pt x="2119" y="243"/>
                    <a:pt x="2249" y="238"/>
                  </a:cubicBezTo>
                  <a:cubicBezTo>
                    <a:pt x="2453" y="246"/>
                    <a:pt x="2657" y="250"/>
                    <a:pt x="2860" y="250"/>
                  </a:cubicBezTo>
                  <a:cubicBezTo>
                    <a:pt x="3414" y="250"/>
                    <a:pt x="3965" y="222"/>
                    <a:pt x="4499" y="177"/>
                  </a:cubicBezTo>
                  <a:cubicBezTo>
                    <a:pt x="3739" y="56"/>
                    <a:pt x="3009" y="25"/>
                    <a:pt x="2249" y="25"/>
                  </a:cubicBezTo>
                  <a:cubicBezTo>
                    <a:pt x="2027" y="8"/>
                    <a:pt x="1804" y="0"/>
                    <a:pt x="15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3931200" y="4426650"/>
              <a:ext cx="103350" cy="83600"/>
            </a:xfrm>
            <a:custGeom>
              <a:avLst/>
              <a:gdLst/>
              <a:ahLst/>
              <a:cxnLst/>
              <a:rect l="l" t="t" r="r" b="b"/>
              <a:pathLst>
                <a:path w="4134" h="3344" extrusionOk="0">
                  <a:moveTo>
                    <a:pt x="3374" y="0"/>
                  </a:moveTo>
                  <a:lnTo>
                    <a:pt x="3374" y="0"/>
                  </a:lnTo>
                  <a:cubicBezTo>
                    <a:pt x="3344" y="61"/>
                    <a:pt x="3587" y="426"/>
                    <a:pt x="3860" y="1095"/>
                  </a:cubicBezTo>
                  <a:cubicBezTo>
                    <a:pt x="4012" y="1490"/>
                    <a:pt x="4012" y="1915"/>
                    <a:pt x="3952" y="2280"/>
                  </a:cubicBezTo>
                  <a:cubicBezTo>
                    <a:pt x="3830" y="2736"/>
                    <a:pt x="3465" y="3131"/>
                    <a:pt x="2949" y="3162"/>
                  </a:cubicBezTo>
                  <a:cubicBezTo>
                    <a:pt x="2432" y="3162"/>
                    <a:pt x="2006" y="2827"/>
                    <a:pt x="1672" y="2523"/>
                  </a:cubicBezTo>
                  <a:cubicBezTo>
                    <a:pt x="1338" y="2250"/>
                    <a:pt x="1034" y="1976"/>
                    <a:pt x="760" y="1672"/>
                  </a:cubicBezTo>
                  <a:cubicBezTo>
                    <a:pt x="274" y="1155"/>
                    <a:pt x="31" y="821"/>
                    <a:pt x="0" y="821"/>
                  </a:cubicBezTo>
                  <a:lnTo>
                    <a:pt x="0" y="821"/>
                  </a:lnTo>
                  <a:cubicBezTo>
                    <a:pt x="31" y="882"/>
                    <a:pt x="61" y="1003"/>
                    <a:pt x="152" y="1064"/>
                  </a:cubicBezTo>
                  <a:cubicBezTo>
                    <a:pt x="304" y="1307"/>
                    <a:pt x="456" y="1520"/>
                    <a:pt x="638" y="1763"/>
                  </a:cubicBezTo>
                  <a:cubicBezTo>
                    <a:pt x="912" y="2098"/>
                    <a:pt x="1216" y="2402"/>
                    <a:pt x="1520" y="2675"/>
                  </a:cubicBezTo>
                  <a:cubicBezTo>
                    <a:pt x="1702" y="2827"/>
                    <a:pt x="1885" y="2979"/>
                    <a:pt x="2128" y="3131"/>
                  </a:cubicBezTo>
                  <a:cubicBezTo>
                    <a:pt x="2371" y="3283"/>
                    <a:pt x="2675" y="3344"/>
                    <a:pt x="2918" y="3344"/>
                  </a:cubicBezTo>
                  <a:cubicBezTo>
                    <a:pt x="3496" y="3283"/>
                    <a:pt x="3952" y="2858"/>
                    <a:pt x="4073" y="2341"/>
                  </a:cubicBezTo>
                  <a:cubicBezTo>
                    <a:pt x="4134" y="1885"/>
                    <a:pt x="4104" y="1459"/>
                    <a:pt x="3952" y="1034"/>
                  </a:cubicBezTo>
                  <a:cubicBezTo>
                    <a:pt x="3830" y="760"/>
                    <a:pt x="3739" y="517"/>
                    <a:pt x="3587" y="274"/>
                  </a:cubicBezTo>
                  <a:cubicBezTo>
                    <a:pt x="3465" y="92"/>
                    <a:pt x="3374" y="0"/>
                    <a:pt x="33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2"/>
            <p:cNvSpPr/>
            <p:nvPr/>
          </p:nvSpPr>
          <p:spPr>
            <a:xfrm>
              <a:off x="3988175" y="4482800"/>
              <a:ext cx="19025" cy="23925"/>
            </a:xfrm>
            <a:custGeom>
              <a:avLst/>
              <a:gdLst/>
              <a:ahLst/>
              <a:cxnLst/>
              <a:rect l="l" t="t" r="r" b="b"/>
              <a:pathLst>
                <a:path w="761" h="957" extrusionOk="0">
                  <a:moveTo>
                    <a:pt x="83" y="0"/>
                  </a:moveTo>
                  <a:cubicBezTo>
                    <a:pt x="75" y="0"/>
                    <a:pt x="68" y="1"/>
                    <a:pt x="62" y="4"/>
                  </a:cubicBezTo>
                  <a:cubicBezTo>
                    <a:pt x="1" y="34"/>
                    <a:pt x="122" y="277"/>
                    <a:pt x="305" y="520"/>
                  </a:cubicBezTo>
                  <a:cubicBezTo>
                    <a:pt x="466" y="762"/>
                    <a:pt x="651" y="956"/>
                    <a:pt x="713" y="956"/>
                  </a:cubicBezTo>
                  <a:cubicBezTo>
                    <a:pt x="721" y="956"/>
                    <a:pt x="727" y="953"/>
                    <a:pt x="730" y="946"/>
                  </a:cubicBezTo>
                  <a:cubicBezTo>
                    <a:pt x="761" y="916"/>
                    <a:pt x="700" y="703"/>
                    <a:pt x="487" y="429"/>
                  </a:cubicBezTo>
                  <a:cubicBezTo>
                    <a:pt x="318" y="176"/>
                    <a:pt x="175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2"/>
            <p:cNvSpPr/>
            <p:nvPr/>
          </p:nvSpPr>
          <p:spPr>
            <a:xfrm>
              <a:off x="4007950" y="4475950"/>
              <a:ext cx="13700" cy="20725"/>
            </a:xfrm>
            <a:custGeom>
              <a:avLst/>
              <a:gdLst/>
              <a:ahLst/>
              <a:cxnLst/>
              <a:rect l="l" t="t" r="r" b="b"/>
              <a:pathLst>
                <a:path w="548" h="829" extrusionOk="0">
                  <a:moveTo>
                    <a:pt x="70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65"/>
                    <a:pt x="91" y="247"/>
                    <a:pt x="213" y="460"/>
                  </a:cubicBezTo>
                  <a:cubicBezTo>
                    <a:pt x="296" y="682"/>
                    <a:pt x="431" y="829"/>
                    <a:pt x="499" y="829"/>
                  </a:cubicBezTo>
                  <a:cubicBezTo>
                    <a:pt x="506" y="829"/>
                    <a:pt x="512" y="827"/>
                    <a:pt x="517" y="825"/>
                  </a:cubicBezTo>
                  <a:cubicBezTo>
                    <a:pt x="547" y="764"/>
                    <a:pt x="456" y="551"/>
                    <a:pt x="365" y="369"/>
                  </a:cubicBezTo>
                  <a:cubicBezTo>
                    <a:pt x="252" y="172"/>
                    <a:pt x="114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4117375" y="4416650"/>
              <a:ext cx="104875" cy="97225"/>
            </a:xfrm>
            <a:custGeom>
              <a:avLst/>
              <a:gdLst/>
              <a:ahLst/>
              <a:cxnLst/>
              <a:rect l="l" t="t" r="r" b="b"/>
              <a:pathLst>
                <a:path w="4195" h="3889" extrusionOk="0">
                  <a:moveTo>
                    <a:pt x="4185" y="1"/>
                  </a:moveTo>
                  <a:cubicBezTo>
                    <a:pt x="4118" y="1"/>
                    <a:pt x="3962" y="530"/>
                    <a:pt x="3587" y="1251"/>
                  </a:cubicBezTo>
                  <a:cubicBezTo>
                    <a:pt x="3374" y="1707"/>
                    <a:pt x="3161" y="2163"/>
                    <a:pt x="2888" y="2558"/>
                  </a:cubicBezTo>
                  <a:cubicBezTo>
                    <a:pt x="2614" y="3075"/>
                    <a:pt x="2128" y="3501"/>
                    <a:pt x="1550" y="3622"/>
                  </a:cubicBezTo>
                  <a:cubicBezTo>
                    <a:pt x="1464" y="3648"/>
                    <a:pt x="1378" y="3659"/>
                    <a:pt x="1294" y="3659"/>
                  </a:cubicBezTo>
                  <a:cubicBezTo>
                    <a:pt x="1081" y="3659"/>
                    <a:pt x="882" y="3588"/>
                    <a:pt x="730" y="3501"/>
                  </a:cubicBezTo>
                  <a:cubicBezTo>
                    <a:pt x="547" y="3349"/>
                    <a:pt x="334" y="3106"/>
                    <a:pt x="274" y="2832"/>
                  </a:cubicBezTo>
                  <a:cubicBezTo>
                    <a:pt x="122" y="2376"/>
                    <a:pt x="91" y="1890"/>
                    <a:pt x="182" y="1403"/>
                  </a:cubicBezTo>
                  <a:cubicBezTo>
                    <a:pt x="274" y="1099"/>
                    <a:pt x="304" y="735"/>
                    <a:pt x="334" y="400"/>
                  </a:cubicBezTo>
                  <a:cubicBezTo>
                    <a:pt x="395" y="279"/>
                    <a:pt x="395" y="127"/>
                    <a:pt x="334" y="36"/>
                  </a:cubicBezTo>
                  <a:cubicBezTo>
                    <a:pt x="334" y="127"/>
                    <a:pt x="304" y="279"/>
                    <a:pt x="304" y="400"/>
                  </a:cubicBezTo>
                  <a:cubicBezTo>
                    <a:pt x="274" y="644"/>
                    <a:pt x="182" y="978"/>
                    <a:pt x="122" y="1403"/>
                  </a:cubicBezTo>
                  <a:cubicBezTo>
                    <a:pt x="0" y="1890"/>
                    <a:pt x="0" y="2406"/>
                    <a:pt x="152" y="2923"/>
                  </a:cubicBezTo>
                  <a:cubicBezTo>
                    <a:pt x="243" y="3227"/>
                    <a:pt x="426" y="3501"/>
                    <a:pt x="699" y="3683"/>
                  </a:cubicBezTo>
                  <a:cubicBezTo>
                    <a:pt x="927" y="3820"/>
                    <a:pt x="1172" y="3888"/>
                    <a:pt x="1422" y="3888"/>
                  </a:cubicBezTo>
                  <a:cubicBezTo>
                    <a:pt x="1505" y="3888"/>
                    <a:pt x="1588" y="3881"/>
                    <a:pt x="1672" y="3865"/>
                  </a:cubicBezTo>
                  <a:cubicBezTo>
                    <a:pt x="2006" y="3805"/>
                    <a:pt x="2310" y="3653"/>
                    <a:pt x="2553" y="3410"/>
                  </a:cubicBezTo>
                  <a:cubicBezTo>
                    <a:pt x="2766" y="3197"/>
                    <a:pt x="2979" y="2954"/>
                    <a:pt x="3131" y="2680"/>
                  </a:cubicBezTo>
                  <a:cubicBezTo>
                    <a:pt x="3344" y="2224"/>
                    <a:pt x="3587" y="1768"/>
                    <a:pt x="3769" y="1312"/>
                  </a:cubicBezTo>
                  <a:cubicBezTo>
                    <a:pt x="3921" y="1008"/>
                    <a:pt x="4043" y="704"/>
                    <a:pt x="4103" y="370"/>
                  </a:cubicBezTo>
                  <a:cubicBezTo>
                    <a:pt x="4134" y="248"/>
                    <a:pt x="4195" y="96"/>
                    <a:pt x="4195" y="5"/>
                  </a:cubicBezTo>
                  <a:cubicBezTo>
                    <a:pt x="4192" y="2"/>
                    <a:pt x="4188" y="1"/>
                    <a:pt x="41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2"/>
            <p:cNvSpPr/>
            <p:nvPr/>
          </p:nvSpPr>
          <p:spPr>
            <a:xfrm>
              <a:off x="4064175" y="4387900"/>
              <a:ext cx="27375" cy="32700"/>
            </a:xfrm>
            <a:custGeom>
              <a:avLst/>
              <a:gdLst/>
              <a:ahLst/>
              <a:cxnLst/>
              <a:rect l="l" t="t" r="r" b="b"/>
              <a:pathLst>
                <a:path w="1095" h="1308" extrusionOk="0">
                  <a:moveTo>
                    <a:pt x="487" y="0"/>
                  </a:moveTo>
                  <a:cubicBezTo>
                    <a:pt x="456" y="243"/>
                    <a:pt x="244" y="395"/>
                    <a:pt x="0" y="456"/>
                  </a:cubicBezTo>
                  <a:lnTo>
                    <a:pt x="183" y="1307"/>
                  </a:lnTo>
                  <a:lnTo>
                    <a:pt x="943" y="1307"/>
                  </a:lnTo>
                  <a:lnTo>
                    <a:pt x="1095" y="456"/>
                  </a:lnTo>
                  <a:cubicBezTo>
                    <a:pt x="851" y="456"/>
                    <a:pt x="578" y="274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2"/>
            <p:cNvSpPr/>
            <p:nvPr/>
          </p:nvSpPr>
          <p:spPr>
            <a:xfrm>
              <a:off x="4049725" y="4379525"/>
              <a:ext cx="29675" cy="22175"/>
            </a:xfrm>
            <a:custGeom>
              <a:avLst/>
              <a:gdLst/>
              <a:ahLst/>
              <a:cxnLst/>
              <a:rect l="l" t="t" r="r" b="b"/>
              <a:pathLst>
                <a:path w="1187" h="887" extrusionOk="0">
                  <a:moveTo>
                    <a:pt x="1125" y="1"/>
                  </a:moveTo>
                  <a:cubicBezTo>
                    <a:pt x="1065" y="1"/>
                    <a:pt x="1065" y="122"/>
                    <a:pt x="1034" y="214"/>
                  </a:cubicBezTo>
                  <a:cubicBezTo>
                    <a:pt x="974" y="366"/>
                    <a:pt x="882" y="518"/>
                    <a:pt x="730" y="609"/>
                  </a:cubicBezTo>
                  <a:cubicBezTo>
                    <a:pt x="623" y="652"/>
                    <a:pt x="500" y="695"/>
                    <a:pt x="384" y="695"/>
                  </a:cubicBezTo>
                  <a:cubicBezTo>
                    <a:pt x="336" y="695"/>
                    <a:pt x="289" y="687"/>
                    <a:pt x="244" y="670"/>
                  </a:cubicBezTo>
                  <a:cubicBezTo>
                    <a:pt x="147" y="670"/>
                    <a:pt x="49" y="631"/>
                    <a:pt x="14" y="631"/>
                  </a:cubicBezTo>
                  <a:cubicBezTo>
                    <a:pt x="6" y="631"/>
                    <a:pt x="1" y="633"/>
                    <a:pt x="1" y="639"/>
                  </a:cubicBezTo>
                  <a:cubicBezTo>
                    <a:pt x="1" y="670"/>
                    <a:pt x="62" y="761"/>
                    <a:pt x="214" y="822"/>
                  </a:cubicBezTo>
                  <a:cubicBezTo>
                    <a:pt x="312" y="864"/>
                    <a:pt x="418" y="887"/>
                    <a:pt x="520" y="887"/>
                  </a:cubicBezTo>
                  <a:cubicBezTo>
                    <a:pt x="639" y="887"/>
                    <a:pt x="754" y="856"/>
                    <a:pt x="852" y="791"/>
                  </a:cubicBezTo>
                  <a:cubicBezTo>
                    <a:pt x="1034" y="670"/>
                    <a:pt x="1186" y="487"/>
                    <a:pt x="1186" y="274"/>
                  </a:cubicBezTo>
                  <a:cubicBezTo>
                    <a:pt x="1186" y="62"/>
                    <a:pt x="1156" y="1"/>
                    <a:pt x="11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4075575" y="4381050"/>
              <a:ext cx="32700" cy="19925"/>
            </a:xfrm>
            <a:custGeom>
              <a:avLst/>
              <a:gdLst/>
              <a:ahLst/>
              <a:cxnLst/>
              <a:rect l="l" t="t" r="r" b="b"/>
              <a:pathLst>
                <a:path w="1308" h="797" extrusionOk="0">
                  <a:moveTo>
                    <a:pt x="91" y="1"/>
                  </a:moveTo>
                  <a:cubicBezTo>
                    <a:pt x="31" y="1"/>
                    <a:pt x="0" y="92"/>
                    <a:pt x="31" y="274"/>
                  </a:cubicBezTo>
                  <a:cubicBezTo>
                    <a:pt x="91" y="517"/>
                    <a:pt x="274" y="700"/>
                    <a:pt x="487" y="761"/>
                  </a:cubicBezTo>
                  <a:cubicBezTo>
                    <a:pt x="554" y="786"/>
                    <a:pt x="623" y="797"/>
                    <a:pt x="691" y="797"/>
                  </a:cubicBezTo>
                  <a:cubicBezTo>
                    <a:pt x="871" y="797"/>
                    <a:pt x="1045" y="719"/>
                    <a:pt x="1155" y="609"/>
                  </a:cubicBezTo>
                  <a:cubicBezTo>
                    <a:pt x="1247" y="517"/>
                    <a:pt x="1307" y="396"/>
                    <a:pt x="1247" y="396"/>
                  </a:cubicBezTo>
                  <a:cubicBezTo>
                    <a:pt x="1216" y="396"/>
                    <a:pt x="1186" y="457"/>
                    <a:pt x="1064" y="517"/>
                  </a:cubicBezTo>
                  <a:cubicBezTo>
                    <a:pt x="953" y="562"/>
                    <a:pt x="825" y="590"/>
                    <a:pt x="705" y="590"/>
                  </a:cubicBezTo>
                  <a:cubicBezTo>
                    <a:pt x="661" y="590"/>
                    <a:pt x="619" y="586"/>
                    <a:pt x="578" y="578"/>
                  </a:cubicBezTo>
                  <a:cubicBezTo>
                    <a:pt x="426" y="517"/>
                    <a:pt x="274" y="396"/>
                    <a:pt x="183" y="244"/>
                  </a:cubicBezTo>
                  <a:cubicBezTo>
                    <a:pt x="122" y="92"/>
                    <a:pt x="122" y="1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2"/>
            <p:cNvSpPr/>
            <p:nvPr/>
          </p:nvSpPr>
          <p:spPr>
            <a:xfrm>
              <a:off x="4133325" y="4477300"/>
              <a:ext cx="18250" cy="25600"/>
            </a:xfrm>
            <a:custGeom>
              <a:avLst/>
              <a:gdLst/>
              <a:ahLst/>
              <a:cxnLst/>
              <a:rect l="l" t="t" r="r" b="b"/>
              <a:pathLst>
                <a:path w="730" h="1024" extrusionOk="0">
                  <a:moveTo>
                    <a:pt x="667" y="0"/>
                  </a:moveTo>
                  <a:cubicBezTo>
                    <a:pt x="579" y="0"/>
                    <a:pt x="466" y="198"/>
                    <a:pt x="304" y="467"/>
                  </a:cubicBezTo>
                  <a:cubicBezTo>
                    <a:pt x="122" y="771"/>
                    <a:pt x="0" y="984"/>
                    <a:pt x="31" y="1014"/>
                  </a:cubicBezTo>
                  <a:cubicBezTo>
                    <a:pt x="37" y="1020"/>
                    <a:pt x="45" y="1023"/>
                    <a:pt x="54" y="1023"/>
                  </a:cubicBezTo>
                  <a:cubicBezTo>
                    <a:pt x="130" y="1023"/>
                    <a:pt x="293" y="803"/>
                    <a:pt x="456" y="558"/>
                  </a:cubicBezTo>
                  <a:cubicBezTo>
                    <a:pt x="639" y="315"/>
                    <a:pt x="730" y="41"/>
                    <a:pt x="699" y="11"/>
                  </a:cubicBezTo>
                  <a:cubicBezTo>
                    <a:pt x="689" y="4"/>
                    <a:pt x="67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2"/>
            <p:cNvSpPr/>
            <p:nvPr/>
          </p:nvSpPr>
          <p:spPr>
            <a:xfrm>
              <a:off x="4146250" y="4482875"/>
              <a:ext cx="23575" cy="27825"/>
            </a:xfrm>
            <a:custGeom>
              <a:avLst/>
              <a:gdLst/>
              <a:ahLst/>
              <a:cxnLst/>
              <a:rect l="l" t="t" r="r" b="b"/>
              <a:pathLst>
                <a:path w="943" h="1113" extrusionOk="0">
                  <a:moveTo>
                    <a:pt x="912" y="1"/>
                  </a:moveTo>
                  <a:cubicBezTo>
                    <a:pt x="851" y="1"/>
                    <a:pt x="760" y="305"/>
                    <a:pt x="517" y="609"/>
                  </a:cubicBezTo>
                  <a:cubicBezTo>
                    <a:pt x="304" y="913"/>
                    <a:pt x="0" y="1064"/>
                    <a:pt x="31" y="1095"/>
                  </a:cubicBezTo>
                  <a:cubicBezTo>
                    <a:pt x="36" y="1106"/>
                    <a:pt x="53" y="1112"/>
                    <a:pt x="78" y="1112"/>
                  </a:cubicBezTo>
                  <a:cubicBezTo>
                    <a:pt x="185" y="1112"/>
                    <a:pt x="447" y="1001"/>
                    <a:pt x="669" y="730"/>
                  </a:cubicBezTo>
                  <a:cubicBezTo>
                    <a:pt x="942" y="396"/>
                    <a:pt x="942" y="1"/>
                    <a:pt x="9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2"/>
            <p:cNvSpPr/>
            <p:nvPr/>
          </p:nvSpPr>
          <p:spPr>
            <a:xfrm>
              <a:off x="3961575" y="4542150"/>
              <a:ext cx="68425" cy="129200"/>
            </a:xfrm>
            <a:custGeom>
              <a:avLst/>
              <a:gdLst/>
              <a:ahLst/>
              <a:cxnLst/>
              <a:rect l="l" t="t" r="r" b="b"/>
              <a:pathLst>
                <a:path w="2737" h="5168" extrusionOk="0">
                  <a:moveTo>
                    <a:pt x="275" y="0"/>
                  </a:moveTo>
                  <a:cubicBezTo>
                    <a:pt x="62" y="0"/>
                    <a:pt x="1" y="31"/>
                    <a:pt x="1" y="31"/>
                  </a:cubicBezTo>
                  <a:cubicBezTo>
                    <a:pt x="305" y="61"/>
                    <a:pt x="609" y="183"/>
                    <a:pt x="882" y="304"/>
                  </a:cubicBezTo>
                  <a:cubicBezTo>
                    <a:pt x="1186" y="456"/>
                    <a:pt x="1430" y="639"/>
                    <a:pt x="1673" y="912"/>
                  </a:cubicBezTo>
                  <a:cubicBezTo>
                    <a:pt x="1946" y="1216"/>
                    <a:pt x="2159" y="1581"/>
                    <a:pt x="2281" y="1976"/>
                  </a:cubicBezTo>
                  <a:cubicBezTo>
                    <a:pt x="2463" y="2675"/>
                    <a:pt x="2585" y="3435"/>
                    <a:pt x="2524" y="4195"/>
                  </a:cubicBezTo>
                  <a:cubicBezTo>
                    <a:pt x="2463" y="4499"/>
                    <a:pt x="2463" y="4864"/>
                    <a:pt x="2463" y="5168"/>
                  </a:cubicBezTo>
                  <a:cubicBezTo>
                    <a:pt x="2554" y="4864"/>
                    <a:pt x="2615" y="4499"/>
                    <a:pt x="2615" y="4195"/>
                  </a:cubicBezTo>
                  <a:cubicBezTo>
                    <a:pt x="2737" y="3405"/>
                    <a:pt x="2645" y="2645"/>
                    <a:pt x="2433" y="1885"/>
                  </a:cubicBezTo>
                  <a:cubicBezTo>
                    <a:pt x="2281" y="1520"/>
                    <a:pt x="2098" y="1125"/>
                    <a:pt x="1794" y="791"/>
                  </a:cubicBezTo>
                  <a:cubicBezTo>
                    <a:pt x="1551" y="517"/>
                    <a:pt x="1278" y="335"/>
                    <a:pt x="943" y="183"/>
                  </a:cubicBezTo>
                  <a:cubicBezTo>
                    <a:pt x="730" y="61"/>
                    <a:pt x="487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4086200" y="4539100"/>
              <a:ext cx="52475" cy="128450"/>
            </a:xfrm>
            <a:custGeom>
              <a:avLst/>
              <a:gdLst/>
              <a:ahLst/>
              <a:cxnLst/>
              <a:rect l="l" t="t" r="r" b="b"/>
              <a:pathLst>
                <a:path w="2099" h="5138" extrusionOk="0">
                  <a:moveTo>
                    <a:pt x="2098" y="1"/>
                  </a:moveTo>
                  <a:lnTo>
                    <a:pt x="2098" y="1"/>
                  </a:lnTo>
                  <a:cubicBezTo>
                    <a:pt x="1825" y="122"/>
                    <a:pt x="1551" y="244"/>
                    <a:pt x="1369" y="487"/>
                  </a:cubicBezTo>
                  <a:cubicBezTo>
                    <a:pt x="882" y="943"/>
                    <a:pt x="487" y="1551"/>
                    <a:pt x="274" y="2250"/>
                  </a:cubicBezTo>
                  <a:cubicBezTo>
                    <a:pt x="31" y="2919"/>
                    <a:pt x="1" y="3648"/>
                    <a:pt x="153" y="4317"/>
                  </a:cubicBezTo>
                  <a:cubicBezTo>
                    <a:pt x="183" y="4591"/>
                    <a:pt x="305" y="4895"/>
                    <a:pt x="457" y="5138"/>
                  </a:cubicBezTo>
                  <a:cubicBezTo>
                    <a:pt x="457" y="5138"/>
                    <a:pt x="335" y="4834"/>
                    <a:pt x="305" y="4287"/>
                  </a:cubicBezTo>
                  <a:cubicBezTo>
                    <a:pt x="92" y="2919"/>
                    <a:pt x="518" y="1551"/>
                    <a:pt x="1460" y="548"/>
                  </a:cubicBezTo>
                  <a:cubicBezTo>
                    <a:pt x="1825" y="183"/>
                    <a:pt x="2098" y="31"/>
                    <a:pt x="20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3962350" y="4015550"/>
              <a:ext cx="48650" cy="177825"/>
            </a:xfrm>
            <a:custGeom>
              <a:avLst/>
              <a:gdLst/>
              <a:ahLst/>
              <a:cxnLst/>
              <a:rect l="l" t="t" r="r" b="b"/>
              <a:pathLst>
                <a:path w="1946" h="7113" extrusionOk="0">
                  <a:moveTo>
                    <a:pt x="669" y="0"/>
                  </a:moveTo>
                  <a:cubicBezTo>
                    <a:pt x="395" y="0"/>
                    <a:pt x="152" y="152"/>
                    <a:pt x="92" y="396"/>
                  </a:cubicBezTo>
                  <a:cubicBezTo>
                    <a:pt x="0" y="608"/>
                    <a:pt x="0" y="882"/>
                    <a:pt x="61" y="1095"/>
                  </a:cubicBezTo>
                  <a:cubicBezTo>
                    <a:pt x="244" y="3192"/>
                    <a:pt x="760" y="5198"/>
                    <a:pt x="1642" y="7113"/>
                  </a:cubicBezTo>
                  <a:lnTo>
                    <a:pt x="1672" y="7083"/>
                  </a:lnTo>
                  <a:cubicBezTo>
                    <a:pt x="1946" y="4955"/>
                    <a:pt x="1794" y="2827"/>
                    <a:pt x="1216" y="760"/>
                  </a:cubicBezTo>
                  <a:cubicBezTo>
                    <a:pt x="1155" y="426"/>
                    <a:pt x="973" y="31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4056575" y="3963350"/>
              <a:ext cx="110200" cy="257400"/>
            </a:xfrm>
            <a:custGeom>
              <a:avLst/>
              <a:gdLst/>
              <a:ahLst/>
              <a:cxnLst/>
              <a:rect l="l" t="t" r="r" b="b"/>
              <a:pathLst>
                <a:path w="4408" h="10296" extrusionOk="0">
                  <a:moveTo>
                    <a:pt x="1947" y="1"/>
                  </a:moveTo>
                  <a:cubicBezTo>
                    <a:pt x="1815" y="1"/>
                    <a:pt x="1681" y="28"/>
                    <a:pt x="1551" y="82"/>
                  </a:cubicBezTo>
                  <a:cubicBezTo>
                    <a:pt x="1216" y="295"/>
                    <a:pt x="1034" y="690"/>
                    <a:pt x="1003" y="1116"/>
                  </a:cubicBezTo>
                  <a:cubicBezTo>
                    <a:pt x="365" y="3791"/>
                    <a:pt x="0" y="7560"/>
                    <a:pt x="426" y="10295"/>
                  </a:cubicBezTo>
                  <a:lnTo>
                    <a:pt x="1429" y="10295"/>
                  </a:lnTo>
                  <a:cubicBezTo>
                    <a:pt x="3739" y="7833"/>
                    <a:pt x="4408" y="4338"/>
                    <a:pt x="3222" y="1207"/>
                  </a:cubicBezTo>
                  <a:cubicBezTo>
                    <a:pt x="3131" y="842"/>
                    <a:pt x="2888" y="538"/>
                    <a:pt x="2614" y="265"/>
                  </a:cubicBezTo>
                  <a:cubicBezTo>
                    <a:pt x="2419" y="89"/>
                    <a:pt x="2186" y="1"/>
                    <a:pt x="19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4079375" y="4012500"/>
              <a:ext cx="48650" cy="177850"/>
            </a:xfrm>
            <a:custGeom>
              <a:avLst/>
              <a:gdLst/>
              <a:ahLst/>
              <a:cxnLst/>
              <a:rect l="l" t="t" r="r" b="b"/>
              <a:pathLst>
                <a:path w="1946" h="7114" extrusionOk="0">
                  <a:moveTo>
                    <a:pt x="1307" y="1"/>
                  </a:moveTo>
                  <a:cubicBezTo>
                    <a:pt x="1003" y="62"/>
                    <a:pt x="791" y="426"/>
                    <a:pt x="730" y="761"/>
                  </a:cubicBezTo>
                  <a:cubicBezTo>
                    <a:pt x="152" y="2828"/>
                    <a:pt x="0" y="4955"/>
                    <a:pt x="274" y="7083"/>
                  </a:cubicBezTo>
                  <a:lnTo>
                    <a:pt x="304" y="7113"/>
                  </a:lnTo>
                  <a:cubicBezTo>
                    <a:pt x="1186" y="5229"/>
                    <a:pt x="1702" y="3192"/>
                    <a:pt x="1915" y="1095"/>
                  </a:cubicBezTo>
                  <a:cubicBezTo>
                    <a:pt x="1946" y="882"/>
                    <a:pt x="1946" y="609"/>
                    <a:pt x="1854" y="396"/>
                  </a:cubicBezTo>
                  <a:cubicBezTo>
                    <a:pt x="1763" y="153"/>
                    <a:pt x="1550" y="1"/>
                    <a:pt x="1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3871925" y="4223750"/>
              <a:ext cx="133750" cy="266750"/>
            </a:xfrm>
            <a:custGeom>
              <a:avLst/>
              <a:gdLst/>
              <a:ahLst/>
              <a:cxnLst/>
              <a:rect l="l" t="t" r="r" b="b"/>
              <a:pathLst>
                <a:path w="5350" h="10670" extrusionOk="0">
                  <a:moveTo>
                    <a:pt x="5350" y="1"/>
                  </a:moveTo>
                  <a:cubicBezTo>
                    <a:pt x="5198" y="31"/>
                    <a:pt x="5046" y="122"/>
                    <a:pt x="4894" y="183"/>
                  </a:cubicBezTo>
                  <a:cubicBezTo>
                    <a:pt x="4468" y="365"/>
                    <a:pt x="4073" y="609"/>
                    <a:pt x="3709" y="882"/>
                  </a:cubicBezTo>
                  <a:cubicBezTo>
                    <a:pt x="2493" y="1824"/>
                    <a:pt x="1581" y="3040"/>
                    <a:pt x="1003" y="4439"/>
                  </a:cubicBezTo>
                  <a:cubicBezTo>
                    <a:pt x="456" y="5806"/>
                    <a:pt x="122" y="7296"/>
                    <a:pt x="61" y="8815"/>
                  </a:cubicBezTo>
                  <a:cubicBezTo>
                    <a:pt x="0" y="9393"/>
                    <a:pt x="0" y="9849"/>
                    <a:pt x="0" y="10183"/>
                  </a:cubicBezTo>
                  <a:cubicBezTo>
                    <a:pt x="0" y="10335"/>
                    <a:pt x="0" y="10518"/>
                    <a:pt x="61" y="10670"/>
                  </a:cubicBezTo>
                  <a:cubicBezTo>
                    <a:pt x="91" y="10518"/>
                    <a:pt x="91" y="10335"/>
                    <a:pt x="91" y="10183"/>
                  </a:cubicBezTo>
                  <a:cubicBezTo>
                    <a:pt x="122" y="9879"/>
                    <a:pt x="152" y="9423"/>
                    <a:pt x="213" y="8846"/>
                  </a:cubicBezTo>
                  <a:cubicBezTo>
                    <a:pt x="335" y="7356"/>
                    <a:pt x="669" y="5897"/>
                    <a:pt x="1186" y="4530"/>
                  </a:cubicBezTo>
                  <a:cubicBezTo>
                    <a:pt x="1733" y="3162"/>
                    <a:pt x="2645" y="1946"/>
                    <a:pt x="3769" y="973"/>
                  </a:cubicBezTo>
                  <a:cubicBezTo>
                    <a:pt x="4286" y="609"/>
                    <a:pt x="4803" y="274"/>
                    <a:pt x="5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4036050" y="4204550"/>
              <a:ext cx="19025" cy="5850"/>
            </a:xfrm>
            <a:custGeom>
              <a:avLst/>
              <a:gdLst/>
              <a:ahLst/>
              <a:cxnLst/>
              <a:rect l="l" t="t" r="r" b="b"/>
              <a:pathLst>
                <a:path w="761" h="234" extrusionOk="0">
                  <a:moveTo>
                    <a:pt x="494" y="1"/>
                  </a:moveTo>
                  <a:cubicBezTo>
                    <a:pt x="455" y="1"/>
                    <a:pt x="412" y="3"/>
                    <a:pt x="365" y="9"/>
                  </a:cubicBezTo>
                  <a:cubicBezTo>
                    <a:pt x="153" y="39"/>
                    <a:pt x="1" y="70"/>
                    <a:pt x="1" y="161"/>
                  </a:cubicBezTo>
                  <a:cubicBezTo>
                    <a:pt x="1" y="205"/>
                    <a:pt x="82" y="234"/>
                    <a:pt x="209" y="234"/>
                  </a:cubicBezTo>
                  <a:cubicBezTo>
                    <a:pt x="256" y="234"/>
                    <a:pt x="308" y="230"/>
                    <a:pt x="365" y="222"/>
                  </a:cubicBezTo>
                  <a:cubicBezTo>
                    <a:pt x="609" y="191"/>
                    <a:pt x="761" y="130"/>
                    <a:pt x="761" y="70"/>
                  </a:cubicBezTo>
                  <a:cubicBezTo>
                    <a:pt x="761" y="45"/>
                    <a:pt x="661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3887875" y="4513275"/>
              <a:ext cx="19775" cy="65375"/>
            </a:xfrm>
            <a:custGeom>
              <a:avLst/>
              <a:gdLst/>
              <a:ahLst/>
              <a:cxnLst/>
              <a:rect l="l" t="t" r="r" b="b"/>
              <a:pathLst>
                <a:path w="791" h="2615" extrusionOk="0">
                  <a:moveTo>
                    <a:pt x="92" y="0"/>
                  </a:moveTo>
                  <a:cubicBezTo>
                    <a:pt x="1" y="456"/>
                    <a:pt x="31" y="912"/>
                    <a:pt x="183" y="1368"/>
                  </a:cubicBezTo>
                  <a:cubicBezTo>
                    <a:pt x="244" y="1824"/>
                    <a:pt x="457" y="2250"/>
                    <a:pt x="760" y="2614"/>
                  </a:cubicBezTo>
                  <a:cubicBezTo>
                    <a:pt x="791" y="2614"/>
                    <a:pt x="608" y="2037"/>
                    <a:pt x="396" y="1338"/>
                  </a:cubicBezTo>
                  <a:cubicBezTo>
                    <a:pt x="213" y="608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3386350" y="4265900"/>
              <a:ext cx="371550" cy="470875"/>
            </a:xfrm>
            <a:custGeom>
              <a:avLst/>
              <a:gdLst/>
              <a:ahLst/>
              <a:cxnLst/>
              <a:rect l="l" t="t" r="r" b="b"/>
              <a:pathLst>
                <a:path w="14862" h="18835" extrusionOk="0">
                  <a:moveTo>
                    <a:pt x="7081" y="1"/>
                  </a:moveTo>
                  <a:cubicBezTo>
                    <a:pt x="6374" y="1"/>
                    <a:pt x="5670" y="168"/>
                    <a:pt x="5016" y="503"/>
                  </a:cubicBezTo>
                  <a:cubicBezTo>
                    <a:pt x="2949" y="1537"/>
                    <a:pt x="0" y="4060"/>
                    <a:pt x="0" y="9895"/>
                  </a:cubicBezTo>
                  <a:cubicBezTo>
                    <a:pt x="0" y="18832"/>
                    <a:pt x="6931" y="18832"/>
                    <a:pt x="6931" y="18832"/>
                  </a:cubicBezTo>
                  <a:cubicBezTo>
                    <a:pt x="6931" y="18832"/>
                    <a:pt x="6982" y="18835"/>
                    <a:pt x="7076" y="18835"/>
                  </a:cubicBezTo>
                  <a:cubicBezTo>
                    <a:pt x="8157" y="18835"/>
                    <a:pt x="14861" y="18449"/>
                    <a:pt x="14134" y="8832"/>
                  </a:cubicBezTo>
                  <a:cubicBezTo>
                    <a:pt x="13709" y="3452"/>
                    <a:pt x="10943" y="1263"/>
                    <a:pt x="8967" y="412"/>
                  </a:cubicBezTo>
                  <a:cubicBezTo>
                    <a:pt x="8361" y="138"/>
                    <a:pt x="7720" y="1"/>
                    <a:pt x="7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3383300" y="4303550"/>
              <a:ext cx="335900" cy="272825"/>
            </a:xfrm>
            <a:custGeom>
              <a:avLst/>
              <a:gdLst/>
              <a:ahLst/>
              <a:cxnLst/>
              <a:rect l="l" t="t" r="r" b="b"/>
              <a:pathLst>
                <a:path w="13436" h="10913" extrusionOk="0">
                  <a:moveTo>
                    <a:pt x="10913" y="0"/>
                  </a:moveTo>
                  <a:lnTo>
                    <a:pt x="518" y="4924"/>
                  </a:lnTo>
                  <a:cubicBezTo>
                    <a:pt x="122" y="6566"/>
                    <a:pt x="1" y="8268"/>
                    <a:pt x="183" y="9940"/>
                  </a:cubicBezTo>
                  <a:lnTo>
                    <a:pt x="335" y="10912"/>
                  </a:lnTo>
                  <a:lnTo>
                    <a:pt x="13436" y="3526"/>
                  </a:lnTo>
                  <a:cubicBezTo>
                    <a:pt x="13405" y="3526"/>
                    <a:pt x="12585" y="1277"/>
                    <a:pt x="10913" y="0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2"/>
            <p:cNvSpPr/>
            <p:nvPr/>
          </p:nvSpPr>
          <p:spPr>
            <a:xfrm>
              <a:off x="3394700" y="4405325"/>
              <a:ext cx="329825" cy="187025"/>
            </a:xfrm>
            <a:custGeom>
              <a:avLst/>
              <a:gdLst/>
              <a:ahLst/>
              <a:cxnLst/>
              <a:rect l="l" t="t" r="r" b="b"/>
              <a:pathLst>
                <a:path w="13193" h="7481" extrusionOk="0">
                  <a:moveTo>
                    <a:pt x="13127" y="1"/>
                  </a:moveTo>
                  <a:cubicBezTo>
                    <a:pt x="12993" y="1"/>
                    <a:pt x="10087" y="1591"/>
                    <a:pt x="6536" y="3650"/>
                  </a:cubicBezTo>
                  <a:cubicBezTo>
                    <a:pt x="2919" y="5717"/>
                    <a:pt x="1" y="7449"/>
                    <a:pt x="31" y="7480"/>
                  </a:cubicBezTo>
                  <a:cubicBezTo>
                    <a:pt x="31" y="7480"/>
                    <a:pt x="32" y="7480"/>
                    <a:pt x="33" y="7480"/>
                  </a:cubicBezTo>
                  <a:cubicBezTo>
                    <a:pt x="118" y="7480"/>
                    <a:pt x="3074" y="5910"/>
                    <a:pt x="6627" y="3832"/>
                  </a:cubicBezTo>
                  <a:cubicBezTo>
                    <a:pt x="10244" y="1735"/>
                    <a:pt x="13192" y="33"/>
                    <a:pt x="13132" y="2"/>
                  </a:cubicBezTo>
                  <a:cubicBezTo>
                    <a:pt x="13131" y="1"/>
                    <a:pt x="13130" y="1"/>
                    <a:pt x="13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3398500" y="4420575"/>
              <a:ext cx="324500" cy="184675"/>
            </a:xfrm>
            <a:custGeom>
              <a:avLst/>
              <a:gdLst/>
              <a:ahLst/>
              <a:cxnLst/>
              <a:rect l="l" t="t" r="r" b="b"/>
              <a:pathLst>
                <a:path w="12980" h="7387" extrusionOk="0">
                  <a:moveTo>
                    <a:pt x="12980" y="0"/>
                  </a:moveTo>
                  <a:lnTo>
                    <a:pt x="12980" y="0"/>
                  </a:lnTo>
                  <a:cubicBezTo>
                    <a:pt x="12797" y="61"/>
                    <a:pt x="12615" y="152"/>
                    <a:pt x="12493" y="243"/>
                  </a:cubicBezTo>
                  <a:lnTo>
                    <a:pt x="11095" y="1064"/>
                  </a:lnTo>
                  <a:lnTo>
                    <a:pt x="6505" y="3678"/>
                  </a:lnTo>
                  <a:lnTo>
                    <a:pt x="1885" y="6292"/>
                  </a:lnTo>
                  <a:lnTo>
                    <a:pt x="487" y="7082"/>
                  </a:lnTo>
                  <a:cubicBezTo>
                    <a:pt x="305" y="7174"/>
                    <a:pt x="153" y="7265"/>
                    <a:pt x="1" y="7386"/>
                  </a:cubicBezTo>
                  <a:cubicBezTo>
                    <a:pt x="183" y="7326"/>
                    <a:pt x="335" y="7234"/>
                    <a:pt x="517" y="7143"/>
                  </a:cubicBezTo>
                  <a:cubicBezTo>
                    <a:pt x="821" y="6930"/>
                    <a:pt x="1308" y="6687"/>
                    <a:pt x="1916" y="6383"/>
                  </a:cubicBezTo>
                  <a:cubicBezTo>
                    <a:pt x="3131" y="5775"/>
                    <a:pt x="4773" y="4803"/>
                    <a:pt x="6566" y="3830"/>
                  </a:cubicBezTo>
                  <a:cubicBezTo>
                    <a:pt x="8360" y="2827"/>
                    <a:pt x="9971" y="1885"/>
                    <a:pt x="11126" y="1155"/>
                  </a:cubicBezTo>
                  <a:cubicBezTo>
                    <a:pt x="11703" y="821"/>
                    <a:pt x="12189" y="517"/>
                    <a:pt x="12493" y="335"/>
                  </a:cubicBezTo>
                  <a:cubicBezTo>
                    <a:pt x="12676" y="213"/>
                    <a:pt x="12828" y="91"/>
                    <a:pt x="12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3405350" y="4436525"/>
              <a:ext cx="332850" cy="225850"/>
            </a:xfrm>
            <a:custGeom>
              <a:avLst/>
              <a:gdLst/>
              <a:ahLst/>
              <a:cxnLst/>
              <a:rect l="l" t="t" r="r" b="b"/>
              <a:pathLst>
                <a:path w="13314" h="9034" extrusionOk="0">
                  <a:moveTo>
                    <a:pt x="13010" y="1"/>
                  </a:moveTo>
                  <a:lnTo>
                    <a:pt x="0" y="7599"/>
                  </a:lnTo>
                  <a:cubicBezTo>
                    <a:pt x="59" y="8008"/>
                    <a:pt x="706" y="9033"/>
                    <a:pt x="784" y="9033"/>
                  </a:cubicBezTo>
                  <a:cubicBezTo>
                    <a:pt x="787" y="9033"/>
                    <a:pt x="789" y="9032"/>
                    <a:pt x="791" y="9028"/>
                  </a:cubicBezTo>
                  <a:lnTo>
                    <a:pt x="13314" y="2007"/>
                  </a:lnTo>
                  <a:cubicBezTo>
                    <a:pt x="13283" y="1399"/>
                    <a:pt x="13010" y="1"/>
                    <a:pt x="13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2"/>
            <p:cNvSpPr/>
            <p:nvPr/>
          </p:nvSpPr>
          <p:spPr>
            <a:xfrm>
              <a:off x="3403075" y="4273725"/>
              <a:ext cx="231775" cy="122550"/>
            </a:xfrm>
            <a:custGeom>
              <a:avLst/>
              <a:gdLst/>
              <a:ahLst/>
              <a:cxnLst/>
              <a:rect l="l" t="t" r="r" b="b"/>
              <a:pathLst>
                <a:path w="9271" h="4902" extrusionOk="0">
                  <a:moveTo>
                    <a:pt x="6224" y="127"/>
                  </a:moveTo>
                  <a:cubicBezTo>
                    <a:pt x="6236" y="127"/>
                    <a:pt x="6249" y="128"/>
                    <a:pt x="6262" y="129"/>
                  </a:cubicBezTo>
                  <a:cubicBezTo>
                    <a:pt x="6414" y="129"/>
                    <a:pt x="6535" y="190"/>
                    <a:pt x="6596" y="312"/>
                  </a:cubicBezTo>
                  <a:cubicBezTo>
                    <a:pt x="6687" y="464"/>
                    <a:pt x="6718" y="585"/>
                    <a:pt x="6718" y="737"/>
                  </a:cubicBezTo>
                  <a:cubicBezTo>
                    <a:pt x="6699" y="926"/>
                    <a:pt x="6645" y="1127"/>
                    <a:pt x="6563" y="1310"/>
                  </a:cubicBezTo>
                  <a:lnTo>
                    <a:pt x="6563" y="1310"/>
                  </a:lnTo>
                  <a:cubicBezTo>
                    <a:pt x="6471" y="1277"/>
                    <a:pt x="6381" y="1238"/>
                    <a:pt x="6292" y="1193"/>
                  </a:cubicBezTo>
                  <a:cubicBezTo>
                    <a:pt x="6079" y="1072"/>
                    <a:pt x="5927" y="889"/>
                    <a:pt x="5836" y="616"/>
                  </a:cubicBezTo>
                  <a:cubicBezTo>
                    <a:pt x="5807" y="413"/>
                    <a:pt x="5971" y="127"/>
                    <a:pt x="6224" y="127"/>
                  </a:cubicBezTo>
                  <a:close/>
                  <a:moveTo>
                    <a:pt x="4354" y="852"/>
                  </a:moveTo>
                  <a:cubicBezTo>
                    <a:pt x="4461" y="852"/>
                    <a:pt x="4564" y="924"/>
                    <a:pt x="4651" y="1011"/>
                  </a:cubicBezTo>
                  <a:cubicBezTo>
                    <a:pt x="4833" y="1315"/>
                    <a:pt x="4863" y="1680"/>
                    <a:pt x="4711" y="2014"/>
                  </a:cubicBezTo>
                  <a:cubicBezTo>
                    <a:pt x="4704" y="2037"/>
                    <a:pt x="4696" y="2060"/>
                    <a:pt x="4687" y="2083"/>
                  </a:cubicBezTo>
                  <a:lnTo>
                    <a:pt x="4687" y="2083"/>
                  </a:lnTo>
                  <a:cubicBezTo>
                    <a:pt x="4633" y="2063"/>
                    <a:pt x="4580" y="2040"/>
                    <a:pt x="4529" y="2014"/>
                  </a:cubicBezTo>
                  <a:cubicBezTo>
                    <a:pt x="4225" y="1923"/>
                    <a:pt x="3982" y="1619"/>
                    <a:pt x="3952" y="1254"/>
                  </a:cubicBezTo>
                  <a:cubicBezTo>
                    <a:pt x="3982" y="1102"/>
                    <a:pt x="4073" y="950"/>
                    <a:pt x="4225" y="889"/>
                  </a:cubicBezTo>
                  <a:cubicBezTo>
                    <a:pt x="4268" y="863"/>
                    <a:pt x="4311" y="852"/>
                    <a:pt x="4354" y="852"/>
                  </a:cubicBezTo>
                  <a:close/>
                  <a:moveTo>
                    <a:pt x="2189" y="1984"/>
                  </a:moveTo>
                  <a:cubicBezTo>
                    <a:pt x="2462" y="2014"/>
                    <a:pt x="2705" y="2227"/>
                    <a:pt x="2766" y="2470"/>
                  </a:cubicBezTo>
                  <a:cubicBezTo>
                    <a:pt x="2857" y="2743"/>
                    <a:pt x="2827" y="3017"/>
                    <a:pt x="2705" y="3230"/>
                  </a:cubicBezTo>
                  <a:cubicBezTo>
                    <a:pt x="2685" y="3271"/>
                    <a:pt x="2663" y="3313"/>
                    <a:pt x="2640" y="3353"/>
                  </a:cubicBezTo>
                  <a:lnTo>
                    <a:pt x="2640" y="3353"/>
                  </a:lnTo>
                  <a:cubicBezTo>
                    <a:pt x="2488" y="3331"/>
                    <a:pt x="2336" y="3290"/>
                    <a:pt x="2189" y="3230"/>
                  </a:cubicBezTo>
                  <a:cubicBezTo>
                    <a:pt x="1885" y="3139"/>
                    <a:pt x="1702" y="2835"/>
                    <a:pt x="1702" y="2531"/>
                  </a:cubicBezTo>
                  <a:cubicBezTo>
                    <a:pt x="1702" y="2227"/>
                    <a:pt x="1945" y="1984"/>
                    <a:pt x="2189" y="1984"/>
                  </a:cubicBezTo>
                  <a:close/>
                  <a:moveTo>
                    <a:pt x="6221" y="0"/>
                  </a:moveTo>
                  <a:cubicBezTo>
                    <a:pt x="6061" y="0"/>
                    <a:pt x="5942" y="64"/>
                    <a:pt x="5866" y="190"/>
                  </a:cubicBezTo>
                  <a:cubicBezTo>
                    <a:pt x="5745" y="312"/>
                    <a:pt x="5715" y="494"/>
                    <a:pt x="5745" y="646"/>
                  </a:cubicBezTo>
                  <a:cubicBezTo>
                    <a:pt x="5806" y="950"/>
                    <a:pt x="6018" y="1193"/>
                    <a:pt x="6262" y="1345"/>
                  </a:cubicBezTo>
                  <a:cubicBezTo>
                    <a:pt x="6337" y="1383"/>
                    <a:pt x="6415" y="1417"/>
                    <a:pt x="6494" y="1447"/>
                  </a:cubicBezTo>
                  <a:lnTo>
                    <a:pt x="6494" y="1447"/>
                  </a:lnTo>
                  <a:cubicBezTo>
                    <a:pt x="6460" y="1508"/>
                    <a:pt x="6423" y="1565"/>
                    <a:pt x="6383" y="1619"/>
                  </a:cubicBezTo>
                  <a:cubicBezTo>
                    <a:pt x="6170" y="1862"/>
                    <a:pt x="5897" y="2075"/>
                    <a:pt x="5532" y="2136"/>
                  </a:cubicBezTo>
                  <a:cubicBezTo>
                    <a:pt x="5425" y="2165"/>
                    <a:pt x="5315" y="2178"/>
                    <a:pt x="5204" y="2178"/>
                  </a:cubicBezTo>
                  <a:cubicBezTo>
                    <a:pt x="5114" y="2178"/>
                    <a:pt x="5023" y="2169"/>
                    <a:pt x="4935" y="2152"/>
                  </a:cubicBezTo>
                  <a:lnTo>
                    <a:pt x="4935" y="2152"/>
                  </a:lnTo>
                  <a:cubicBezTo>
                    <a:pt x="4941" y="2136"/>
                    <a:pt x="4948" y="2121"/>
                    <a:pt x="4955" y="2105"/>
                  </a:cubicBezTo>
                  <a:cubicBezTo>
                    <a:pt x="5015" y="1923"/>
                    <a:pt x="5046" y="1680"/>
                    <a:pt x="5046" y="1497"/>
                  </a:cubicBezTo>
                  <a:cubicBezTo>
                    <a:pt x="5046" y="1254"/>
                    <a:pt x="4985" y="1041"/>
                    <a:pt x="4833" y="889"/>
                  </a:cubicBezTo>
                  <a:cubicBezTo>
                    <a:pt x="4728" y="763"/>
                    <a:pt x="4565" y="695"/>
                    <a:pt x="4404" y="695"/>
                  </a:cubicBezTo>
                  <a:cubicBezTo>
                    <a:pt x="4332" y="695"/>
                    <a:pt x="4261" y="709"/>
                    <a:pt x="4195" y="737"/>
                  </a:cubicBezTo>
                  <a:cubicBezTo>
                    <a:pt x="3952" y="798"/>
                    <a:pt x="3800" y="1041"/>
                    <a:pt x="3800" y="1254"/>
                  </a:cubicBezTo>
                  <a:cubicBezTo>
                    <a:pt x="3800" y="1497"/>
                    <a:pt x="3891" y="1710"/>
                    <a:pt x="4043" y="1862"/>
                  </a:cubicBezTo>
                  <a:cubicBezTo>
                    <a:pt x="4195" y="2075"/>
                    <a:pt x="4347" y="2166"/>
                    <a:pt x="4529" y="2257"/>
                  </a:cubicBezTo>
                  <a:cubicBezTo>
                    <a:pt x="4552" y="2267"/>
                    <a:pt x="4575" y="2277"/>
                    <a:pt x="4598" y="2286"/>
                  </a:cubicBezTo>
                  <a:lnTo>
                    <a:pt x="4598" y="2286"/>
                  </a:lnTo>
                  <a:cubicBezTo>
                    <a:pt x="4475" y="2531"/>
                    <a:pt x="4306" y="2738"/>
                    <a:pt x="4104" y="2895"/>
                  </a:cubicBezTo>
                  <a:cubicBezTo>
                    <a:pt x="3788" y="3211"/>
                    <a:pt x="3357" y="3373"/>
                    <a:pt x="2910" y="3373"/>
                  </a:cubicBezTo>
                  <a:cubicBezTo>
                    <a:pt x="2876" y="3373"/>
                    <a:pt x="2842" y="3372"/>
                    <a:pt x="2807" y="3370"/>
                  </a:cubicBezTo>
                  <a:lnTo>
                    <a:pt x="2807" y="3370"/>
                  </a:lnTo>
                  <a:cubicBezTo>
                    <a:pt x="2824" y="3344"/>
                    <a:pt x="2841" y="3317"/>
                    <a:pt x="2857" y="3291"/>
                  </a:cubicBezTo>
                  <a:cubicBezTo>
                    <a:pt x="3009" y="3017"/>
                    <a:pt x="3040" y="2743"/>
                    <a:pt x="2979" y="2440"/>
                  </a:cubicBezTo>
                  <a:cubicBezTo>
                    <a:pt x="2857" y="2105"/>
                    <a:pt x="2584" y="1862"/>
                    <a:pt x="2249" y="1832"/>
                  </a:cubicBezTo>
                  <a:cubicBezTo>
                    <a:pt x="2219" y="1827"/>
                    <a:pt x="2188" y="1824"/>
                    <a:pt x="2156" y="1824"/>
                  </a:cubicBezTo>
                  <a:cubicBezTo>
                    <a:pt x="1999" y="1824"/>
                    <a:pt x="1839" y="1887"/>
                    <a:pt x="1763" y="2014"/>
                  </a:cubicBezTo>
                  <a:cubicBezTo>
                    <a:pt x="1641" y="2166"/>
                    <a:pt x="1550" y="2318"/>
                    <a:pt x="1550" y="2531"/>
                  </a:cubicBezTo>
                  <a:cubicBezTo>
                    <a:pt x="1550" y="2895"/>
                    <a:pt x="1793" y="3230"/>
                    <a:pt x="2128" y="3382"/>
                  </a:cubicBezTo>
                  <a:cubicBezTo>
                    <a:pt x="2265" y="3439"/>
                    <a:pt x="2406" y="3482"/>
                    <a:pt x="2548" y="3511"/>
                  </a:cubicBezTo>
                  <a:lnTo>
                    <a:pt x="2548" y="3511"/>
                  </a:lnTo>
                  <a:cubicBezTo>
                    <a:pt x="2353" y="3826"/>
                    <a:pt x="2106" y="4105"/>
                    <a:pt x="1824" y="4294"/>
                  </a:cubicBezTo>
                  <a:cubicBezTo>
                    <a:pt x="1520" y="4506"/>
                    <a:pt x="1216" y="4658"/>
                    <a:pt x="882" y="4750"/>
                  </a:cubicBezTo>
                  <a:cubicBezTo>
                    <a:pt x="608" y="4841"/>
                    <a:pt x="304" y="4871"/>
                    <a:pt x="0" y="4902"/>
                  </a:cubicBezTo>
                  <a:lnTo>
                    <a:pt x="213" y="4902"/>
                  </a:lnTo>
                  <a:cubicBezTo>
                    <a:pt x="456" y="4871"/>
                    <a:pt x="669" y="4871"/>
                    <a:pt x="912" y="4810"/>
                  </a:cubicBezTo>
                  <a:cubicBezTo>
                    <a:pt x="1307" y="4719"/>
                    <a:pt x="1611" y="4567"/>
                    <a:pt x="1915" y="4354"/>
                  </a:cubicBezTo>
                  <a:cubicBezTo>
                    <a:pt x="2228" y="4138"/>
                    <a:pt x="2484" y="3845"/>
                    <a:pt x="2697" y="3536"/>
                  </a:cubicBezTo>
                  <a:lnTo>
                    <a:pt x="2697" y="3536"/>
                  </a:lnTo>
                  <a:cubicBezTo>
                    <a:pt x="2787" y="3548"/>
                    <a:pt x="2877" y="3554"/>
                    <a:pt x="2967" y="3554"/>
                  </a:cubicBezTo>
                  <a:cubicBezTo>
                    <a:pt x="3437" y="3554"/>
                    <a:pt x="3894" y="3390"/>
                    <a:pt x="4256" y="3047"/>
                  </a:cubicBezTo>
                  <a:cubicBezTo>
                    <a:pt x="4489" y="2884"/>
                    <a:pt x="4686" y="2632"/>
                    <a:pt x="4834" y="2358"/>
                  </a:cubicBezTo>
                  <a:lnTo>
                    <a:pt x="4834" y="2358"/>
                  </a:lnTo>
                  <a:cubicBezTo>
                    <a:pt x="4983" y="2392"/>
                    <a:pt x="5139" y="2408"/>
                    <a:pt x="5294" y="2408"/>
                  </a:cubicBezTo>
                  <a:cubicBezTo>
                    <a:pt x="5417" y="2408"/>
                    <a:pt x="5538" y="2398"/>
                    <a:pt x="5654" y="2379"/>
                  </a:cubicBezTo>
                  <a:cubicBezTo>
                    <a:pt x="6018" y="2257"/>
                    <a:pt x="6353" y="2075"/>
                    <a:pt x="6566" y="1771"/>
                  </a:cubicBezTo>
                  <a:cubicBezTo>
                    <a:pt x="6632" y="1696"/>
                    <a:pt x="6690" y="1612"/>
                    <a:pt x="6738" y="1522"/>
                  </a:cubicBezTo>
                  <a:lnTo>
                    <a:pt x="6738" y="1522"/>
                  </a:lnTo>
                  <a:cubicBezTo>
                    <a:pt x="6895" y="1561"/>
                    <a:pt x="7058" y="1582"/>
                    <a:pt x="7226" y="1582"/>
                  </a:cubicBezTo>
                  <a:cubicBezTo>
                    <a:pt x="7377" y="1582"/>
                    <a:pt x="7532" y="1565"/>
                    <a:pt x="7690" y="1528"/>
                  </a:cubicBezTo>
                  <a:cubicBezTo>
                    <a:pt x="8025" y="1467"/>
                    <a:pt x="8329" y="1315"/>
                    <a:pt x="8632" y="1072"/>
                  </a:cubicBezTo>
                  <a:cubicBezTo>
                    <a:pt x="8815" y="950"/>
                    <a:pt x="8967" y="768"/>
                    <a:pt x="9119" y="616"/>
                  </a:cubicBezTo>
                  <a:cubicBezTo>
                    <a:pt x="9210" y="555"/>
                    <a:pt x="9240" y="494"/>
                    <a:pt x="9271" y="433"/>
                  </a:cubicBezTo>
                  <a:lnTo>
                    <a:pt x="9271" y="433"/>
                  </a:lnTo>
                  <a:cubicBezTo>
                    <a:pt x="9088" y="616"/>
                    <a:pt x="8845" y="798"/>
                    <a:pt x="8572" y="950"/>
                  </a:cubicBezTo>
                  <a:cubicBezTo>
                    <a:pt x="8268" y="1163"/>
                    <a:pt x="7964" y="1315"/>
                    <a:pt x="7629" y="1376"/>
                  </a:cubicBezTo>
                  <a:cubicBezTo>
                    <a:pt x="7490" y="1413"/>
                    <a:pt x="7351" y="1430"/>
                    <a:pt x="7212" y="1430"/>
                  </a:cubicBezTo>
                  <a:cubicBezTo>
                    <a:pt x="7075" y="1430"/>
                    <a:pt x="6939" y="1413"/>
                    <a:pt x="6805" y="1382"/>
                  </a:cubicBezTo>
                  <a:lnTo>
                    <a:pt x="6805" y="1382"/>
                  </a:lnTo>
                  <a:cubicBezTo>
                    <a:pt x="6889" y="1181"/>
                    <a:pt x="6930" y="964"/>
                    <a:pt x="6930" y="768"/>
                  </a:cubicBezTo>
                  <a:cubicBezTo>
                    <a:pt x="6930" y="616"/>
                    <a:pt x="6870" y="433"/>
                    <a:pt x="6778" y="281"/>
                  </a:cubicBezTo>
                  <a:cubicBezTo>
                    <a:pt x="6657" y="129"/>
                    <a:pt x="6505" y="38"/>
                    <a:pt x="6322" y="8"/>
                  </a:cubicBezTo>
                  <a:cubicBezTo>
                    <a:pt x="6287" y="3"/>
                    <a:pt x="6253" y="0"/>
                    <a:pt x="6221" y="0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2"/>
            <p:cNvSpPr/>
            <p:nvPr/>
          </p:nvSpPr>
          <p:spPr>
            <a:xfrm>
              <a:off x="3438025" y="4502300"/>
              <a:ext cx="309300" cy="187850"/>
            </a:xfrm>
            <a:custGeom>
              <a:avLst/>
              <a:gdLst/>
              <a:ahLst/>
              <a:cxnLst/>
              <a:rect l="l" t="t" r="r" b="b"/>
              <a:pathLst>
                <a:path w="12372" h="7514" extrusionOk="0">
                  <a:moveTo>
                    <a:pt x="10916" y="1274"/>
                  </a:moveTo>
                  <a:cubicBezTo>
                    <a:pt x="10956" y="1287"/>
                    <a:pt x="10995" y="1303"/>
                    <a:pt x="11034" y="1321"/>
                  </a:cubicBezTo>
                  <a:cubicBezTo>
                    <a:pt x="11368" y="1503"/>
                    <a:pt x="11551" y="1898"/>
                    <a:pt x="11429" y="2263"/>
                  </a:cubicBezTo>
                  <a:cubicBezTo>
                    <a:pt x="11399" y="2415"/>
                    <a:pt x="11247" y="2537"/>
                    <a:pt x="11095" y="2567"/>
                  </a:cubicBezTo>
                  <a:cubicBezTo>
                    <a:pt x="10943" y="2567"/>
                    <a:pt x="10791" y="2537"/>
                    <a:pt x="10730" y="2385"/>
                  </a:cubicBezTo>
                  <a:cubicBezTo>
                    <a:pt x="10578" y="2111"/>
                    <a:pt x="10608" y="1807"/>
                    <a:pt x="10760" y="1534"/>
                  </a:cubicBezTo>
                  <a:cubicBezTo>
                    <a:pt x="10808" y="1450"/>
                    <a:pt x="10861" y="1361"/>
                    <a:pt x="10916" y="1274"/>
                  </a:cubicBezTo>
                  <a:close/>
                  <a:moveTo>
                    <a:pt x="9245" y="2353"/>
                  </a:moveTo>
                  <a:cubicBezTo>
                    <a:pt x="9518" y="2399"/>
                    <a:pt x="9780" y="2515"/>
                    <a:pt x="10000" y="2689"/>
                  </a:cubicBezTo>
                  <a:cubicBezTo>
                    <a:pt x="10183" y="2871"/>
                    <a:pt x="10213" y="3145"/>
                    <a:pt x="10183" y="3357"/>
                  </a:cubicBezTo>
                  <a:cubicBezTo>
                    <a:pt x="10122" y="3601"/>
                    <a:pt x="9879" y="3753"/>
                    <a:pt x="9666" y="3753"/>
                  </a:cubicBezTo>
                  <a:cubicBezTo>
                    <a:pt x="9423" y="3753"/>
                    <a:pt x="9241" y="3570"/>
                    <a:pt x="9210" y="3327"/>
                  </a:cubicBezTo>
                  <a:cubicBezTo>
                    <a:pt x="9149" y="3114"/>
                    <a:pt x="9149" y="2841"/>
                    <a:pt x="9210" y="2598"/>
                  </a:cubicBezTo>
                  <a:cubicBezTo>
                    <a:pt x="9216" y="2514"/>
                    <a:pt x="9228" y="2432"/>
                    <a:pt x="9245" y="2353"/>
                  </a:cubicBezTo>
                  <a:close/>
                  <a:moveTo>
                    <a:pt x="6962" y="3928"/>
                  </a:moveTo>
                  <a:cubicBezTo>
                    <a:pt x="7186" y="3934"/>
                    <a:pt x="7383" y="3997"/>
                    <a:pt x="7599" y="4117"/>
                  </a:cubicBezTo>
                  <a:cubicBezTo>
                    <a:pt x="7842" y="4330"/>
                    <a:pt x="7934" y="4634"/>
                    <a:pt x="7842" y="4877"/>
                  </a:cubicBezTo>
                  <a:cubicBezTo>
                    <a:pt x="7782" y="4938"/>
                    <a:pt x="7782" y="4968"/>
                    <a:pt x="7751" y="4999"/>
                  </a:cubicBezTo>
                  <a:cubicBezTo>
                    <a:pt x="7658" y="5110"/>
                    <a:pt x="7543" y="5176"/>
                    <a:pt x="7419" y="5176"/>
                  </a:cubicBezTo>
                  <a:cubicBezTo>
                    <a:pt x="7340" y="5176"/>
                    <a:pt x="7257" y="5149"/>
                    <a:pt x="7174" y="5090"/>
                  </a:cubicBezTo>
                  <a:cubicBezTo>
                    <a:pt x="6961" y="4877"/>
                    <a:pt x="6839" y="4573"/>
                    <a:pt x="6870" y="4330"/>
                  </a:cubicBezTo>
                  <a:cubicBezTo>
                    <a:pt x="6898" y="4191"/>
                    <a:pt x="6926" y="4057"/>
                    <a:pt x="6962" y="3928"/>
                  </a:cubicBezTo>
                  <a:close/>
                  <a:moveTo>
                    <a:pt x="4654" y="5064"/>
                  </a:moveTo>
                  <a:lnTo>
                    <a:pt x="4654" y="5064"/>
                  </a:lnTo>
                  <a:cubicBezTo>
                    <a:pt x="4928" y="5149"/>
                    <a:pt x="5171" y="5325"/>
                    <a:pt x="5350" y="5576"/>
                  </a:cubicBezTo>
                  <a:cubicBezTo>
                    <a:pt x="5472" y="5789"/>
                    <a:pt x="5472" y="6063"/>
                    <a:pt x="5350" y="6306"/>
                  </a:cubicBezTo>
                  <a:cubicBezTo>
                    <a:pt x="5268" y="6497"/>
                    <a:pt x="5064" y="6614"/>
                    <a:pt x="4825" y="6614"/>
                  </a:cubicBezTo>
                  <a:cubicBezTo>
                    <a:pt x="4798" y="6614"/>
                    <a:pt x="4770" y="6613"/>
                    <a:pt x="4742" y="6610"/>
                  </a:cubicBezTo>
                  <a:cubicBezTo>
                    <a:pt x="4499" y="6519"/>
                    <a:pt x="4347" y="6306"/>
                    <a:pt x="4286" y="6032"/>
                  </a:cubicBezTo>
                  <a:cubicBezTo>
                    <a:pt x="4286" y="5728"/>
                    <a:pt x="4377" y="5455"/>
                    <a:pt x="4529" y="5242"/>
                  </a:cubicBezTo>
                  <a:cubicBezTo>
                    <a:pt x="4569" y="5181"/>
                    <a:pt x="4610" y="5121"/>
                    <a:pt x="4654" y="5064"/>
                  </a:cubicBezTo>
                  <a:close/>
                  <a:moveTo>
                    <a:pt x="2617" y="5723"/>
                  </a:moveTo>
                  <a:cubicBezTo>
                    <a:pt x="2647" y="5734"/>
                    <a:pt x="2676" y="5746"/>
                    <a:pt x="2706" y="5759"/>
                  </a:cubicBezTo>
                  <a:cubicBezTo>
                    <a:pt x="3040" y="5911"/>
                    <a:pt x="3283" y="6184"/>
                    <a:pt x="3344" y="6519"/>
                  </a:cubicBezTo>
                  <a:cubicBezTo>
                    <a:pt x="3374" y="6701"/>
                    <a:pt x="3374" y="6914"/>
                    <a:pt x="3313" y="7066"/>
                  </a:cubicBezTo>
                  <a:cubicBezTo>
                    <a:pt x="3222" y="7218"/>
                    <a:pt x="3070" y="7370"/>
                    <a:pt x="2888" y="7400"/>
                  </a:cubicBezTo>
                  <a:cubicBezTo>
                    <a:pt x="2806" y="7427"/>
                    <a:pt x="2724" y="7442"/>
                    <a:pt x="2639" y="7442"/>
                  </a:cubicBezTo>
                  <a:cubicBezTo>
                    <a:pt x="2535" y="7442"/>
                    <a:pt x="2428" y="7420"/>
                    <a:pt x="2310" y="7370"/>
                  </a:cubicBezTo>
                  <a:cubicBezTo>
                    <a:pt x="2128" y="7248"/>
                    <a:pt x="2067" y="7005"/>
                    <a:pt x="2067" y="6823"/>
                  </a:cubicBezTo>
                  <a:cubicBezTo>
                    <a:pt x="2122" y="6408"/>
                    <a:pt x="2328" y="6019"/>
                    <a:pt x="2617" y="5723"/>
                  </a:cubicBezTo>
                  <a:close/>
                  <a:moveTo>
                    <a:pt x="12263" y="0"/>
                  </a:moveTo>
                  <a:cubicBezTo>
                    <a:pt x="12243" y="0"/>
                    <a:pt x="12219" y="4"/>
                    <a:pt x="12189" y="14"/>
                  </a:cubicBezTo>
                  <a:cubicBezTo>
                    <a:pt x="12098" y="75"/>
                    <a:pt x="12007" y="105"/>
                    <a:pt x="11946" y="136"/>
                  </a:cubicBezTo>
                  <a:cubicBezTo>
                    <a:pt x="11508" y="366"/>
                    <a:pt x="11140" y="684"/>
                    <a:pt x="10855" y="1076"/>
                  </a:cubicBezTo>
                  <a:lnTo>
                    <a:pt x="10855" y="1076"/>
                  </a:lnTo>
                  <a:cubicBezTo>
                    <a:pt x="10739" y="1038"/>
                    <a:pt x="10619" y="1019"/>
                    <a:pt x="10499" y="1019"/>
                  </a:cubicBezTo>
                  <a:cubicBezTo>
                    <a:pt x="10229" y="1019"/>
                    <a:pt x="9957" y="1113"/>
                    <a:pt x="9727" y="1291"/>
                  </a:cubicBezTo>
                  <a:cubicBezTo>
                    <a:pt x="9466" y="1508"/>
                    <a:pt x="9252" y="1803"/>
                    <a:pt x="9129" y="2132"/>
                  </a:cubicBezTo>
                  <a:lnTo>
                    <a:pt x="9129" y="2132"/>
                  </a:lnTo>
                  <a:cubicBezTo>
                    <a:pt x="9100" y="2131"/>
                    <a:pt x="9072" y="2130"/>
                    <a:pt x="9043" y="2130"/>
                  </a:cubicBezTo>
                  <a:cubicBezTo>
                    <a:pt x="8815" y="2130"/>
                    <a:pt x="8587" y="2164"/>
                    <a:pt x="8359" y="2233"/>
                  </a:cubicBezTo>
                  <a:cubicBezTo>
                    <a:pt x="7751" y="2415"/>
                    <a:pt x="7234" y="2841"/>
                    <a:pt x="6931" y="3357"/>
                  </a:cubicBezTo>
                  <a:cubicBezTo>
                    <a:pt x="6858" y="3467"/>
                    <a:pt x="6799" y="3586"/>
                    <a:pt x="6754" y="3709"/>
                  </a:cubicBezTo>
                  <a:lnTo>
                    <a:pt x="6754" y="3709"/>
                  </a:lnTo>
                  <a:cubicBezTo>
                    <a:pt x="6721" y="3712"/>
                    <a:pt x="6689" y="3716"/>
                    <a:pt x="6657" y="3722"/>
                  </a:cubicBezTo>
                  <a:cubicBezTo>
                    <a:pt x="6323" y="3753"/>
                    <a:pt x="6019" y="3813"/>
                    <a:pt x="5715" y="3935"/>
                  </a:cubicBezTo>
                  <a:cubicBezTo>
                    <a:pt x="5238" y="4126"/>
                    <a:pt x="4798" y="4410"/>
                    <a:pt x="4469" y="4788"/>
                  </a:cubicBezTo>
                  <a:lnTo>
                    <a:pt x="4469" y="4788"/>
                  </a:lnTo>
                  <a:cubicBezTo>
                    <a:pt x="4371" y="4772"/>
                    <a:pt x="4269" y="4761"/>
                    <a:pt x="4167" y="4761"/>
                  </a:cubicBezTo>
                  <a:cubicBezTo>
                    <a:pt x="4084" y="4761"/>
                    <a:pt x="4001" y="4768"/>
                    <a:pt x="3921" y="4786"/>
                  </a:cubicBezTo>
                  <a:cubicBezTo>
                    <a:pt x="3374" y="4847"/>
                    <a:pt x="2888" y="5090"/>
                    <a:pt x="2523" y="5455"/>
                  </a:cubicBezTo>
                  <a:cubicBezTo>
                    <a:pt x="2498" y="5480"/>
                    <a:pt x="2472" y="5506"/>
                    <a:pt x="2446" y="5533"/>
                  </a:cubicBezTo>
                  <a:lnTo>
                    <a:pt x="2446" y="5533"/>
                  </a:lnTo>
                  <a:cubicBezTo>
                    <a:pt x="2364" y="5518"/>
                    <a:pt x="2282" y="5511"/>
                    <a:pt x="2200" y="5511"/>
                  </a:cubicBezTo>
                  <a:cubicBezTo>
                    <a:pt x="2052" y="5511"/>
                    <a:pt x="1904" y="5534"/>
                    <a:pt x="1763" y="5576"/>
                  </a:cubicBezTo>
                  <a:cubicBezTo>
                    <a:pt x="1490" y="5637"/>
                    <a:pt x="1277" y="5759"/>
                    <a:pt x="1034" y="5911"/>
                  </a:cubicBezTo>
                  <a:cubicBezTo>
                    <a:pt x="730" y="6093"/>
                    <a:pt x="456" y="6367"/>
                    <a:pt x="243" y="6640"/>
                  </a:cubicBezTo>
                  <a:lnTo>
                    <a:pt x="31" y="6853"/>
                  </a:lnTo>
                  <a:cubicBezTo>
                    <a:pt x="0" y="6914"/>
                    <a:pt x="0" y="6944"/>
                    <a:pt x="0" y="6944"/>
                  </a:cubicBezTo>
                  <a:lnTo>
                    <a:pt x="91" y="6853"/>
                  </a:lnTo>
                  <a:lnTo>
                    <a:pt x="274" y="6671"/>
                  </a:lnTo>
                  <a:cubicBezTo>
                    <a:pt x="547" y="6397"/>
                    <a:pt x="791" y="6184"/>
                    <a:pt x="1095" y="6002"/>
                  </a:cubicBezTo>
                  <a:cubicBezTo>
                    <a:pt x="1338" y="5850"/>
                    <a:pt x="1550" y="5728"/>
                    <a:pt x="1824" y="5698"/>
                  </a:cubicBezTo>
                  <a:cubicBezTo>
                    <a:pt x="1932" y="5662"/>
                    <a:pt x="2049" y="5645"/>
                    <a:pt x="2169" y="5645"/>
                  </a:cubicBezTo>
                  <a:cubicBezTo>
                    <a:pt x="2223" y="5645"/>
                    <a:pt x="2277" y="5648"/>
                    <a:pt x="2331" y="5655"/>
                  </a:cubicBezTo>
                  <a:lnTo>
                    <a:pt x="2331" y="5655"/>
                  </a:lnTo>
                  <a:cubicBezTo>
                    <a:pt x="2234" y="5763"/>
                    <a:pt x="2140" y="5887"/>
                    <a:pt x="2067" y="6032"/>
                  </a:cubicBezTo>
                  <a:cubicBezTo>
                    <a:pt x="1915" y="6245"/>
                    <a:pt x="1824" y="6488"/>
                    <a:pt x="1824" y="6762"/>
                  </a:cubicBezTo>
                  <a:cubicBezTo>
                    <a:pt x="1824" y="7005"/>
                    <a:pt x="1946" y="7248"/>
                    <a:pt x="2158" y="7400"/>
                  </a:cubicBezTo>
                  <a:cubicBezTo>
                    <a:pt x="2306" y="7474"/>
                    <a:pt x="2442" y="7514"/>
                    <a:pt x="2580" y="7514"/>
                  </a:cubicBezTo>
                  <a:cubicBezTo>
                    <a:pt x="2670" y="7514"/>
                    <a:pt x="2762" y="7497"/>
                    <a:pt x="2858" y="7461"/>
                  </a:cubicBezTo>
                  <a:cubicBezTo>
                    <a:pt x="3040" y="7400"/>
                    <a:pt x="3222" y="7248"/>
                    <a:pt x="3344" y="7066"/>
                  </a:cubicBezTo>
                  <a:cubicBezTo>
                    <a:pt x="3435" y="6853"/>
                    <a:pt x="3435" y="6640"/>
                    <a:pt x="3374" y="6458"/>
                  </a:cubicBezTo>
                  <a:cubicBezTo>
                    <a:pt x="3315" y="6071"/>
                    <a:pt x="3052" y="5772"/>
                    <a:pt x="2728" y="5617"/>
                  </a:cubicBezTo>
                  <a:lnTo>
                    <a:pt x="2728" y="5617"/>
                  </a:lnTo>
                  <a:cubicBezTo>
                    <a:pt x="3089" y="5295"/>
                    <a:pt x="3537" y="5119"/>
                    <a:pt x="4043" y="5029"/>
                  </a:cubicBezTo>
                  <a:cubicBezTo>
                    <a:pt x="4122" y="5015"/>
                    <a:pt x="4201" y="5008"/>
                    <a:pt x="4278" y="5008"/>
                  </a:cubicBezTo>
                  <a:cubicBezTo>
                    <a:pt x="4285" y="5008"/>
                    <a:pt x="4291" y="5008"/>
                    <a:pt x="4298" y="5009"/>
                  </a:cubicBezTo>
                  <a:lnTo>
                    <a:pt x="4298" y="5009"/>
                  </a:lnTo>
                  <a:cubicBezTo>
                    <a:pt x="4273" y="5045"/>
                    <a:pt x="4249" y="5082"/>
                    <a:pt x="4225" y="5120"/>
                  </a:cubicBezTo>
                  <a:cubicBezTo>
                    <a:pt x="4043" y="5394"/>
                    <a:pt x="3952" y="5698"/>
                    <a:pt x="3982" y="6032"/>
                  </a:cubicBezTo>
                  <a:cubicBezTo>
                    <a:pt x="4043" y="6367"/>
                    <a:pt x="4256" y="6640"/>
                    <a:pt x="4590" y="6762"/>
                  </a:cubicBezTo>
                  <a:cubicBezTo>
                    <a:pt x="4621" y="6764"/>
                    <a:pt x="4651" y="6766"/>
                    <a:pt x="4681" y="6766"/>
                  </a:cubicBezTo>
                  <a:cubicBezTo>
                    <a:pt x="5010" y="6766"/>
                    <a:pt x="5302" y="6615"/>
                    <a:pt x="5441" y="6336"/>
                  </a:cubicBezTo>
                  <a:cubicBezTo>
                    <a:pt x="5624" y="6032"/>
                    <a:pt x="5593" y="5698"/>
                    <a:pt x="5441" y="5424"/>
                  </a:cubicBezTo>
                  <a:cubicBezTo>
                    <a:pt x="5301" y="5173"/>
                    <a:pt x="5059" y="4998"/>
                    <a:pt x="4808" y="4877"/>
                  </a:cubicBezTo>
                  <a:lnTo>
                    <a:pt x="4808" y="4877"/>
                  </a:lnTo>
                  <a:cubicBezTo>
                    <a:pt x="5103" y="4548"/>
                    <a:pt x="5466" y="4299"/>
                    <a:pt x="5897" y="4117"/>
                  </a:cubicBezTo>
                  <a:cubicBezTo>
                    <a:pt x="6141" y="4036"/>
                    <a:pt x="6410" y="3979"/>
                    <a:pt x="6681" y="3946"/>
                  </a:cubicBezTo>
                  <a:lnTo>
                    <a:pt x="6681" y="3946"/>
                  </a:lnTo>
                  <a:cubicBezTo>
                    <a:pt x="6655" y="4055"/>
                    <a:pt x="6637" y="4164"/>
                    <a:pt x="6627" y="4269"/>
                  </a:cubicBezTo>
                  <a:cubicBezTo>
                    <a:pt x="6566" y="4634"/>
                    <a:pt x="6748" y="4968"/>
                    <a:pt x="6991" y="5181"/>
                  </a:cubicBezTo>
                  <a:cubicBezTo>
                    <a:pt x="7107" y="5274"/>
                    <a:pt x="7241" y="5314"/>
                    <a:pt x="7393" y="5314"/>
                  </a:cubicBezTo>
                  <a:cubicBezTo>
                    <a:pt x="7440" y="5314"/>
                    <a:pt x="7488" y="5310"/>
                    <a:pt x="7538" y="5303"/>
                  </a:cubicBezTo>
                  <a:cubicBezTo>
                    <a:pt x="7721" y="5242"/>
                    <a:pt x="7842" y="5120"/>
                    <a:pt x="7903" y="4938"/>
                  </a:cubicBezTo>
                  <a:cubicBezTo>
                    <a:pt x="7994" y="4786"/>
                    <a:pt x="7994" y="4573"/>
                    <a:pt x="7934" y="4391"/>
                  </a:cubicBezTo>
                  <a:cubicBezTo>
                    <a:pt x="7903" y="4209"/>
                    <a:pt x="7782" y="4057"/>
                    <a:pt x="7630" y="3935"/>
                  </a:cubicBezTo>
                  <a:cubicBezTo>
                    <a:pt x="7440" y="3821"/>
                    <a:pt x="7239" y="3743"/>
                    <a:pt x="7033" y="3715"/>
                  </a:cubicBezTo>
                  <a:lnTo>
                    <a:pt x="7033" y="3715"/>
                  </a:lnTo>
                  <a:cubicBezTo>
                    <a:pt x="7064" y="3636"/>
                    <a:pt x="7100" y="3557"/>
                    <a:pt x="7143" y="3479"/>
                  </a:cubicBezTo>
                  <a:cubicBezTo>
                    <a:pt x="7447" y="2962"/>
                    <a:pt x="7903" y="2598"/>
                    <a:pt x="8481" y="2415"/>
                  </a:cubicBezTo>
                  <a:cubicBezTo>
                    <a:pt x="8643" y="2358"/>
                    <a:pt x="8812" y="2330"/>
                    <a:pt x="8980" y="2330"/>
                  </a:cubicBezTo>
                  <a:cubicBezTo>
                    <a:pt x="9009" y="2330"/>
                    <a:pt x="9037" y="2331"/>
                    <a:pt x="9066" y="2333"/>
                  </a:cubicBezTo>
                  <a:lnTo>
                    <a:pt x="9066" y="2333"/>
                  </a:lnTo>
                  <a:cubicBezTo>
                    <a:pt x="9049" y="2400"/>
                    <a:pt x="9036" y="2468"/>
                    <a:pt x="9028" y="2537"/>
                  </a:cubicBezTo>
                  <a:cubicBezTo>
                    <a:pt x="8967" y="2810"/>
                    <a:pt x="8967" y="3053"/>
                    <a:pt x="9028" y="3327"/>
                  </a:cubicBezTo>
                  <a:cubicBezTo>
                    <a:pt x="9058" y="3479"/>
                    <a:pt x="9089" y="3601"/>
                    <a:pt x="9210" y="3722"/>
                  </a:cubicBezTo>
                  <a:cubicBezTo>
                    <a:pt x="9332" y="3813"/>
                    <a:pt x="9484" y="3905"/>
                    <a:pt x="9636" y="3905"/>
                  </a:cubicBezTo>
                  <a:cubicBezTo>
                    <a:pt x="9940" y="3905"/>
                    <a:pt x="10244" y="3661"/>
                    <a:pt x="10304" y="3357"/>
                  </a:cubicBezTo>
                  <a:cubicBezTo>
                    <a:pt x="10396" y="3053"/>
                    <a:pt x="10304" y="2750"/>
                    <a:pt x="10092" y="2537"/>
                  </a:cubicBezTo>
                  <a:cubicBezTo>
                    <a:pt x="9858" y="2303"/>
                    <a:pt x="9596" y="2210"/>
                    <a:pt x="9307" y="2149"/>
                  </a:cubicBezTo>
                  <a:lnTo>
                    <a:pt x="9307" y="2149"/>
                  </a:lnTo>
                  <a:cubicBezTo>
                    <a:pt x="9409" y="1880"/>
                    <a:pt x="9590" y="1642"/>
                    <a:pt x="9849" y="1443"/>
                  </a:cubicBezTo>
                  <a:cubicBezTo>
                    <a:pt x="10044" y="1283"/>
                    <a:pt x="10280" y="1206"/>
                    <a:pt x="10522" y="1206"/>
                  </a:cubicBezTo>
                  <a:cubicBezTo>
                    <a:pt x="10598" y="1206"/>
                    <a:pt x="10675" y="1214"/>
                    <a:pt x="10751" y="1229"/>
                  </a:cubicBezTo>
                  <a:lnTo>
                    <a:pt x="10751" y="1229"/>
                  </a:lnTo>
                  <a:cubicBezTo>
                    <a:pt x="10700" y="1307"/>
                    <a:pt x="10653" y="1389"/>
                    <a:pt x="10608" y="1473"/>
                  </a:cubicBezTo>
                  <a:cubicBezTo>
                    <a:pt x="10517" y="1625"/>
                    <a:pt x="10487" y="1777"/>
                    <a:pt x="10456" y="1929"/>
                  </a:cubicBezTo>
                  <a:cubicBezTo>
                    <a:pt x="10456" y="2081"/>
                    <a:pt x="10456" y="2263"/>
                    <a:pt x="10578" y="2415"/>
                  </a:cubicBezTo>
                  <a:cubicBezTo>
                    <a:pt x="10660" y="2551"/>
                    <a:pt x="10839" y="2663"/>
                    <a:pt x="11006" y="2663"/>
                  </a:cubicBezTo>
                  <a:cubicBezTo>
                    <a:pt x="11026" y="2663"/>
                    <a:pt x="11045" y="2662"/>
                    <a:pt x="11064" y="2658"/>
                  </a:cubicBezTo>
                  <a:cubicBezTo>
                    <a:pt x="11277" y="2598"/>
                    <a:pt x="11429" y="2446"/>
                    <a:pt x="11520" y="2263"/>
                  </a:cubicBezTo>
                  <a:cubicBezTo>
                    <a:pt x="11642" y="1838"/>
                    <a:pt x="11429" y="1382"/>
                    <a:pt x="11064" y="1169"/>
                  </a:cubicBezTo>
                  <a:cubicBezTo>
                    <a:pt x="11045" y="1158"/>
                    <a:pt x="11025" y="1147"/>
                    <a:pt x="11006" y="1138"/>
                  </a:cubicBezTo>
                  <a:lnTo>
                    <a:pt x="11006" y="1138"/>
                  </a:lnTo>
                  <a:cubicBezTo>
                    <a:pt x="11064" y="1051"/>
                    <a:pt x="11125" y="968"/>
                    <a:pt x="11186" y="895"/>
                  </a:cubicBezTo>
                  <a:cubicBezTo>
                    <a:pt x="11399" y="622"/>
                    <a:pt x="11703" y="409"/>
                    <a:pt x="12007" y="227"/>
                  </a:cubicBezTo>
                  <a:cubicBezTo>
                    <a:pt x="12250" y="75"/>
                    <a:pt x="12371" y="14"/>
                    <a:pt x="12371" y="14"/>
                  </a:cubicBezTo>
                  <a:cubicBezTo>
                    <a:pt x="12331" y="14"/>
                    <a:pt x="12304" y="0"/>
                    <a:pt x="12263" y="0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2"/>
            <p:cNvSpPr/>
            <p:nvPr/>
          </p:nvSpPr>
          <p:spPr>
            <a:xfrm>
              <a:off x="3572525" y="4602950"/>
              <a:ext cx="158075" cy="85125"/>
            </a:xfrm>
            <a:custGeom>
              <a:avLst/>
              <a:gdLst/>
              <a:ahLst/>
              <a:cxnLst/>
              <a:rect l="l" t="t" r="r" b="b"/>
              <a:pathLst>
                <a:path w="6323" h="3405" extrusionOk="0">
                  <a:moveTo>
                    <a:pt x="6323" y="0"/>
                  </a:moveTo>
                  <a:lnTo>
                    <a:pt x="0" y="3404"/>
                  </a:lnTo>
                  <a:lnTo>
                    <a:pt x="4469" y="3404"/>
                  </a:lnTo>
                  <a:cubicBezTo>
                    <a:pt x="4469" y="3404"/>
                    <a:pt x="5958" y="2584"/>
                    <a:pt x="6323" y="0"/>
                  </a:cubicBezTo>
                  <a:close/>
                </a:path>
              </a:pathLst>
            </a:custGeom>
            <a:solidFill>
              <a:srgbClr val="A68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2"/>
            <p:cNvSpPr/>
            <p:nvPr/>
          </p:nvSpPr>
          <p:spPr>
            <a:xfrm>
              <a:off x="3384825" y="4682725"/>
              <a:ext cx="355650" cy="72975"/>
            </a:xfrm>
            <a:custGeom>
              <a:avLst/>
              <a:gdLst/>
              <a:ahLst/>
              <a:cxnLst/>
              <a:rect l="l" t="t" r="r" b="b"/>
              <a:pathLst>
                <a:path w="14226" h="2919" extrusionOk="0">
                  <a:moveTo>
                    <a:pt x="1460" y="1"/>
                  </a:moveTo>
                  <a:cubicBezTo>
                    <a:pt x="669" y="1"/>
                    <a:pt x="1" y="669"/>
                    <a:pt x="1" y="1460"/>
                  </a:cubicBezTo>
                  <a:cubicBezTo>
                    <a:pt x="1" y="2280"/>
                    <a:pt x="700" y="2919"/>
                    <a:pt x="1490" y="2919"/>
                  </a:cubicBezTo>
                  <a:lnTo>
                    <a:pt x="12736" y="2919"/>
                  </a:lnTo>
                  <a:cubicBezTo>
                    <a:pt x="13587" y="2919"/>
                    <a:pt x="14226" y="2220"/>
                    <a:pt x="14195" y="1460"/>
                  </a:cubicBezTo>
                  <a:cubicBezTo>
                    <a:pt x="14195" y="639"/>
                    <a:pt x="13496" y="1"/>
                    <a:pt x="12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3392425" y="4450975"/>
              <a:ext cx="15225" cy="98800"/>
            </a:xfrm>
            <a:custGeom>
              <a:avLst/>
              <a:gdLst/>
              <a:ahLst/>
              <a:cxnLst/>
              <a:rect l="l" t="t" r="r" b="b"/>
              <a:pathLst>
                <a:path w="609" h="3952" extrusionOk="0">
                  <a:moveTo>
                    <a:pt x="578" y="0"/>
                  </a:moveTo>
                  <a:cubicBezTo>
                    <a:pt x="61" y="1246"/>
                    <a:pt x="1" y="2644"/>
                    <a:pt x="457" y="3951"/>
                  </a:cubicBezTo>
                  <a:cubicBezTo>
                    <a:pt x="548" y="3951"/>
                    <a:pt x="396" y="3070"/>
                    <a:pt x="396" y="1976"/>
                  </a:cubicBezTo>
                  <a:cubicBezTo>
                    <a:pt x="396" y="851"/>
                    <a:pt x="60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5" name="Google Shape;1575;p52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Pourquoi avons-nous </a:t>
            </a:r>
            <a:r>
              <a:rPr lang="fr-FR" dirty="0">
                <a:solidFill>
                  <a:schemeClr val="accent4"/>
                </a:solidFill>
              </a:rPr>
              <a:t>besoin de vous ?</a:t>
            </a:r>
          </a:p>
        </p:txBody>
      </p:sp>
      <p:sp>
        <p:nvSpPr>
          <p:cNvPr id="1576" name="Google Shape;1576;p52"/>
          <p:cNvSpPr/>
          <p:nvPr/>
        </p:nvSpPr>
        <p:spPr>
          <a:xfrm rot="-5400000">
            <a:off x="784770" y="1420622"/>
            <a:ext cx="1614403" cy="1736176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52"/>
          <p:cNvSpPr/>
          <p:nvPr/>
        </p:nvSpPr>
        <p:spPr>
          <a:xfrm rot="5400000">
            <a:off x="1003278" y="3102435"/>
            <a:ext cx="1173380" cy="1732164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52"/>
          <p:cNvSpPr/>
          <p:nvPr/>
        </p:nvSpPr>
        <p:spPr>
          <a:xfrm rot="5400000" flipH="1">
            <a:off x="6751837" y="2885850"/>
            <a:ext cx="1607646" cy="1728913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52"/>
          <p:cNvSpPr/>
          <p:nvPr/>
        </p:nvSpPr>
        <p:spPr>
          <a:xfrm rot="-5400000" flipH="1">
            <a:off x="6967808" y="1197668"/>
            <a:ext cx="1168459" cy="1736144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52"/>
          <p:cNvSpPr txBox="1"/>
          <p:nvPr/>
        </p:nvSpPr>
        <p:spPr>
          <a:xfrm>
            <a:off x="803978" y="1877260"/>
            <a:ext cx="1417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/>
                <a:ea typeface="Nunito"/>
                <a:cs typeface="Nunito"/>
                <a:sym typeface="Nunito"/>
              </a:rPr>
              <a:t>Le TC survient à des moments spécifiques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9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/>
              <a:ea typeface="Varela Round"/>
              <a:cs typeface="Varela Round"/>
              <a:sym typeface="Nunito"/>
            </a:endParaRPr>
          </a:p>
          <a:p>
            <a:r>
              <a:rPr lang="fr-FR" sz="800" i="1" noProof="0" dirty="0">
                <a:latin typeface="Nunito" pitchFamily="2" charset="0"/>
              </a:rPr>
              <a:t>Le</a:t>
            </a:r>
            <a:r>
              <a:rPr lang="fr-FR" sz="800" i="1" baseline="0" noProof="0" dirty="0">
                <a:latin typeface="Nunito" pitchFamily="2" charset="0"/>
              </a:rPr>
              <a:t> soignant tente de rassurer la personne et de l’accompagner dans la gestion de son trouble du comportement</a:t>
            </a:r>
            <a:endParaRPr lang="fr-FR" sz="800" i="1" noProof="0" dirty="0">
              <a:latin typeface="Nunito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81" name="Google Shape;1581;p52"/>
          <p:cNvSpPr txBox="1"/>
          <p:nvPr/>
        </p:nvSpPr>
        <p:spPr>
          <a:xfrm>
            <a:off x="777976" y="3663897"/>
            <a:ext cx="1417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/>
                <a:sym typeface="Nunito"/>
              </a:rPr>
              <a:t>Si le TC persiste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9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/>
              <a:sym typeface="Nunito"/>
            </a:endParaRPr>
          </a:p>
          <a:p>
            <a:pPr algn="r"/>
            <a:r>
              <a:rPr lang="fr-FR" sz="800" i="1" dirty="0">
                <a:latin typeface="Nunito" pitchFamily="2" charset="0"/>
              </a:rPr>
              <a:t>Le soignant va proposer une activité flash en fonction des centres d’intérêts et des capacités de la personne</a:t>
            </a:r>
          </a:p>
          <a:p>
            <a:endParaRPr lang="fr-FR" sz="800" i="1" dirty="0">
              <a:latin typeface="Nunito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/>
              <a:sym typeface="Varela Round"/>
            </a:endParaRPr>
          </a:p>
        </p:txBody>
      </p:sp>
      <p:sp>
        <p:nvSpPr>
          <p:cNvPr id="1582" name="Google Shape;1582;p52"/>
          <p:cNvSpPr txBox="1"/>
          <p:nvPr/>
        </p:nvSpPr>
        <p:spPr>
          <a:xfrm>
            <a:off x="6948824" y="3338856"/>
            <a:ext cx="1417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/>
                <a:sym typeface="Nunito"/>
              </a:rPr>
              <a:t>Après l’activité flash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9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/>
              <a:sym typeface="Nunito"/>
            </a:endParaRPr>
          </a:p>
          <a:p>
            <a:pPr algn="r"/>
            <a:r>
              <a:rPr lang="fr-FR" sz="800" i="1" dirty="0">
                <a:latin typeface="Nunito" pitchFamily="2" charset="0"/>
              </a:rPr>
              <a:t>En règle générale, le trouble du comportement diminue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/>
              <a:sym typeface="Varela Round"/>
            </a:endParaRPr>
          </a:p>
        </p:txBody>
      </p:sp>
      <p:sp>
        <p:nvSpPr>
          <p:cNvPr id="1583" name="Google Shape;1583;p52"/>
          <p:cNvSpPr txBox="1"/>
          <p:nvPr/>
        </p:nvSpPr>
        <p:spPr>
          <a:xfrm>
            <a:off x="6975892" y="1664763"/>
            <a:ext cx="1417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/>
                <a:sym typeface="Nunito"/>
              </a:rPr>
              <a:t>L’activité flash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 b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Nunito" pitchFamily="2" charset="0"/>
              </a:rPr>
              <a:t>Maximum 15minutes, ne doit pas mettre en échec le patient, le matériel doit être facile d’accès et d’utilisation</a:t>
            </a:r>
            <a:endParaRPr sz="9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/>
              <a:sym typeface="Varela Rou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5"/>
          <p:cNvSpPr txBox="1">
            <a:spLocks noGrp="1"/>
          </p:cNvSpPr>
          <p:nvPr>
            <p:ph type="title"/>
          </p:nvPr>
        </p:nvSpPr>
        <p:spPr>
          <a:xfrm>
            <a:off x="4666900" y="744675"/>
            <a:ext cx="3575458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Pourquoi se tourner vers </a:t>
            </a:r>
            <a:r>
              <a:rPr lang="en" dirty="0">
                <a:solidFill>
                  <a:schemeClr val="accent4"/>
                </a:solidFill>
              </a:rPr>
              <a:t>Polytech </a:t>
            </a:r>
            <a:r>
              <a:rPr lang="en" dirty="0">
                <a:solidFill>
                  <a:schemeClr val="dk1"/>
                </a:solidFill>
              </a:rPr>
              <a:t>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97" name="Google Shape;797;p45"/>
          <p:cNvSpPr txBox="1">
            <a:spLocks noGrp="1"/>
          </p:cNvSpPr>
          <p:nvPr>
            <p:ph type="body" idx="1"/>
          </p:nvPr>
        </p:nvSpPr>
        <p:spPr>
          <a:xfrm>
            <a:off x="4666900" y="1875225"/>
            <a:ext cx="3746400" cy="2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 rtl="0">
              <a:lnSpc>
                <a:spcPct val="150000"/>
              </a:lnSpc>
              <a:buNone/>
            </a:pPr>
            <a:r>
              <a:rPr lang="fr-FR" sz="1100" dirty="0"/>
              <a:t>La </a:t>
            </a:r>
            <a:r>
              <a:rPr lang="fr-FR" sz="1100" dirty="0">
                <a:solidFill>
                  <a:schemeClr val="accent4"/>
                </a:solidFill>
              </a:rPr>
              <a:t>création du matériel</a:t>
            </a:r>
            <a:r>
              <a:rPr lang="fr-FR" sz="1100" dirty="0"/>
              <a:t> pour développer les activités flash nous demande un </a:t>
            </a:r>
            <a:r>
              <a:rPr lang="fr-FR" sz="1100" b="1" dirty="0"/>
              <a:t>temps très conséquent</a:t>
            </a:r>
            <a:r>
              <a:rPr lang="fr-FR" sz="1100" dirty="0"/>
              <a:t>. Nous croyons que </a:t>
            </a:r>
            <a:r>
              <a:rPr lang="fr-FR" sz="1100" dirty="0">
                <a:solidFill>
                  <a:schemeClr val="accent4"/>
                </a:solidFill>
              </a:rPr>
              <a:t>vos compétences en informatique </a:t>
            </a:r>
            <a:r>
              <a:rPr lang="fr-FR" sz="1100" dirty="0"/>
              <a:t>permettraient de développer un outil numérique afin de </a:t>
            </a:r>
            <a:r>
              <a:rPr lang="fr-FR" sz="1100" b="1" dirty="0"/>
              <a:t>faciliter l’utilisation </a:t>
            </a:r>
            <a:r>
              <a:rPr lang="fr-FR" sz="1100" dirty="0"/>
              <a:t>de ces activités. En outre, notre époque tend vers une utilisation plus régulière du numérique. </a:t>
            </a:r>
          </a:p>
          <a:p>
            <a:pPr marL="139700" indent="0" algn="just" rtl="0">
              <a:lnSpc>
                <a:spcPct val="150000"/>
              </a:lnSpc>
              <a:buNone/>
            </a:pPr>
            <a:r>
              <a:rPr lang="fr-FR" sz="1100" i="1" dirty="0"/>
              <a:t>Nous allons vous exposer nos besoins… </a:t>
            </a:r>
          </a:p>
        </p:txBody>
      </p:sp>
      <p:grpSp>
        <p:nvGrpSpPr>
          <p:cNvPr id="798" name="Google Shape;798;p45"/>
          <p:cNvGrpSpPr/>
          <p:nvPr/>
        </p:nvGrpSpPr>
        <p:grpSpPr>
          <a:xfrm>
            <a:off x="805836" y="831058"/>
            <a:ext cx="3403401" cy="3481386"/>
            <a:chOff x="1460375" y="514975"/>
            <a:chExt cx="4621675" cy="4727575"/>
          </a:xfrm>
        </p:grpSpPr>
        <p:sp>
          <p:nvSpPr>
            <p:cNvPr id="799" name="Google Shape;799;p45"/>
            <p:cNvSpPr/>
            <p:nvPr/>
          </p:nvSpPr>
          <p:spPr>
            <a:xfrm>
              <a:off x="1552125" y="1493175"/>
              <a:ext cx="1038250" cy="1038275"/>
            </a:xfrm>
            <a:custGeom>
              <a:avLst/>
              <a:gdLst/>
              <a:ahLst/>
              <a:cxnLst/>
              <a:rect l="l" t="t" r="r" b="b"/>
              <a:pathLst>
                <a:path w="41530" h="41531" extrusionOk="0">
                  <a:moveTo>
                    <a:pt x="20748" y="1"/>
                  </a:moveTo>
                  <a:cubicBezTo>
                    <a:pt x="9273" y="1"/>
                    <a:pt x="0" y="9307"/>
                    <a:pt x="0" y="20749"/>
                  </a:cubicBezTo>
                  <a:cubicBezTo>
                    <a:pt x="0" y="32224"/>
                    <a:pt x="9273" y="41530"/>
                    <a:pt x="20748" y="41530"/>
                  </a:cubicBezTo>
                  <a:cubicBezTo>
                    <a:pt x="32223" y="41530"/>
                    <a:pt x="41530" y="32224"/>
                    <a:pt x="41530" y="20749"/>
                  </a:cubicBezTo>
                  <a:cubicBezTo>
                    <a:pt x="41530" y="9307"/>
                    <a:pt x="32223" y="1"/>
                    <a:pt x="20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1723075" y="1652450"/>
              <a:ext cx="696350" cy="696375"/>
            </a:xfrm>
            <a:custGeom>
              <a:avLst/>
              <a:gdLst/>
              <a:ahLst/>
              <a:cxnLst/>
              <a:rect l="l" t="t" r="r" b="b"/>
              <a:pathLst>
                <a:path w="27854" h="27855" extrusionOk="0">
                  <a:moveTo>
                    <a:pt x="13910" y="1"/>
                  </a:moveTo>
                  <a:cubicBezTo>
                    <a:pt x="6238" y="1"/>
                    <a:pt x="0" y="6239"/>
                    <a:pt x="0" y="13944"/>
                  </a:cubicBezTo>
                  <a:cubicBezTo>
                    <a:pt x="0" y="21616"/>
                    <a:pt x="6238" y="27854"/>
                    <a:pt x="13910" y="27854"/>
                  </a:cubicBezTo>
                  <a:cubicBezTo>
                    <a:pt x="21616" y="27854"/>
                    <a:pt x="27853" y="21616"/>
                    <a:pt x="27853" y="13944"/>
                  </a:cubicBezTo>
                  <a:cubicBezTo>
                    <a:pt x="27853" y="6239"/>
                    <a:pt x="21616" y="1"/>
                    <a:pt x="139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2307650" y="1973525"/>
              <a:ext cx="279400" cy="369025"/>
            </a:xfrm>
            <a:custGeom>
              <a:avLst/>
              <a:gdLst/>
              <a:ahLst/>
              <a:cxnLst/>
              <a:rect l="l" t="t" r="r" b="b"/>
              <a:pathLst>
                <a:path w="11176" h="14761" extrusionOk="0">
                  <a:moveTo>
                    <a:pt x="4170" y="6171"/>
                  </a:moveTo>
                  <a:cubicBezTo>
                    <a:pt x="4470" y="6171"/>
                    <a:pt x="4804" y="6238"/>
                    <a:pt x="5104" y="6305"/>
                  </a:cubicBezTo>
                  <a:cubicBezTo>
                    <a:pt x="5671" y="6472"/>
                    <a:pt x="6272" y="6772"/>
                    <a:pt x="6705" y="7172"/>
                  </a:cubicBezTo>
                  <a:cubicBezTo>
                    <a:pt x="7121" y="7514"/>
                    <a:pt x="7458" y="7928"/>
                    <a:pt x="7706" y="8388"/>
                  </a:cubicBezTo>
                  <a:lnTo>
                    <a:pt x="7706" y="8388"/>
                  </a:lnTo>
                  <a:cubicBezTo>
                    <a:pt x="7286" y="8515"/>
                    <a:pt x="6845" y="8580"/>
                    <a:pt x="6396" y="8580"/>
                  </a:cubicBezTo>
                  <a:cubicBezTo>
                    <a:pt x="6311" y="8580"/>
                    <a:pt x="6225" y="8578"/>
                    <a:pt x="6138" y="8573"/>
                  </a:cubicBezTo>
                  <a:cubicBezTo>
                    <a:pt x="5505" y="8573"/>
                    <a:pt x="4871" y="8340"/>
                    <a:pt x="4337" y="8073"/>
                  </a:cubicBezTo>
                  <a:cubicBezTo>
                    <a:pt x="4037" y="7939"/>
                    <a:pt x="3837" y="7739"/>
                    <a:pt x="3637" y="7472"/>
                  </a:cubicBezTo>
                  <a:cubicBezTo>
                    <a:pt x="3470" y="7239"/>
                    <a:pt x="3436" y="6939"/>
                    <a:pt x="3503" y="6638"/>
                  </a:cubicBezTo>
                  <a:cubicBezTo>
                    <a:pt x="3637" y="6338"/>
                    <a:pt x="3870" y="6171"/>
                    <a:pt x="4170" y="6171"/>
                  </a:cubicBezTo>
                  <a:close/>
                  <a:moveTo>
                    <a:pt x="6305" y="0"/>
                  </a:moveTo>
                  <a:cubicBezTo>
                    <a:pt x="5938" y="0"/>
                    <a:pt x="5538" y="100"/>
                    <a:pt x="5171" y="167"/>
                  </a:cubicBezTo>
                  <a:cubicBezTo>
                    <a:pt x="5038" y="234"/>
                    <a:pt x="4937" y="301"/>
                    <a:pt x="4804" y="334"/>
                  </a:cubicBezTo>
                  <a:cubicBezTo>
                    <a:pt x="5271" y="234"/>
                    <a:pt x="5805" y="134"/>
                    <a:pt x="6439" y="100"/>
                  </a:cubicBezTo>
                  <a:cubicBezTo>
                    <a:pt x="7006" y="100"/>
                    <a:pt x="7606" y="234"/>
                    <a:pt x="8140" y="467"/>
                  </a:cubicBezTo>
                  <a:cubicBezTo>
                    <a:pt x="8707" y="668"/>
                    <a:pt x="9174" y="1068"/>
                    <a:pt x="9607" y="1468"/>
                  </a:cubicBezTo>
                  <a:cubicBezTo>
                    <a:pt x="11175" y="3169"/>
                    <a:pt x="11109" y="5838"/>
                    <a:pt x="9374" y="7439"/>
                  </a:cubicBezTo>
                  <a:cubicBezTo>
                    <a:pt x="8945" y="7835"/>
                    <a:pt x="8442" y="8133"/>
                    <a:pt x="7898" y="8326"/>
                  </a:cubicBezTo>
                  <a:lnTo>
                    <a:pt x="7898" y="8326"/>
                  </a:lnTo>
                  <a:cubicBezTo>
                    <a:pt x="7633" y="7829"/>
                    <a:pt x="7277" y="7383"/>
                    <a:pt x="6839" y="7005"/>
                  </a:cubicBezTo>
                  <a:cubicBezTo>
                    <a:pt x="6338" y="6605"/>
                    <a:pt x="5705" y="6272"/>
                    <a:pt x="5104" y="6105"/>
                  </a:cubicBezTo>
                  <a:cubicBezTo>
                    <a:pt x="4849" y="6003"/>
                    <a:pt x="4556" y="5959"/>
                    <a:pt x="4282" y="5959"/>
                  </a:cubicBezTo>
                  <a:cubicBezTo>
                    <a:pt x="4198" y="5959"/>
                    <a:pt x="4116" y="5963"/>
                    <a:pt x="4037" y="5971"/>
                  </a:cubicBezTo>
                  <a:cubicBezTo>
                    <a:pt x="3637" y="5971"/>
                    <a:pt x="3303" y="6238"/>
                    <a:pt x="3136" y="6605"/>
                  </a:cubicBezTo>
                  <a:cubicBezTo>
                    <a:pt x="3003" y="6972"/>
                    <a:pt x="3103" y="7406"/>
                    <a:pt x="3303" y="7673"/>
                  </a:cubicBezTo>
                  <a:cubicBezTo>
                    <a:pt x="3503" y="7973"/>
                    <a:pt x="3770" y="8173"/>
                    <a:pt x="4104" y="8340"/>
                  </a:cubicBezTo>
                  <a:cubicBezTo>
                    <a:pt x="4671" y="8673"/>
                    <a:pt x="5338" y="8840"/>
                    <a:pt x="6005" y="8907"/>
                  </a:cubicBezTo>
                  <a:cubicBezTo>
                    <a:pt x="6087" y="8911"/>
                    <a:pt x="6169" y="8913"/>
                    <a:pt x="6250" y="8913"/>
                  </a:cubicBezTo>
                  <a:cubicBezTo>
                    <a:pt x="6797" y="8913"/>
                    <a:pt x="7330" y="8819"/>
                    <a:pt x="7831" y="8640"/>
                  </a:cubicBezTo>
                  <a:lnTo>
                    <a:pt x="7831" y="8640"/>
                  </a:lnTo>
                  <a:cubicBezTo>
                    <a:pt x="8062" y="9148"/>
                    <a:pt x="8191" y="9704"/>
                    <a:pt x="8206" y="10274"/>
                  </a:cubicBezTo>
                  <a:cubicBezTo>
                    <a:pt x="8206" y="11342"/>
                    <a:pt x="7806" y="12409"/>
                    <a:pt x="7039" y="13176"/>
                  </a:cubicBezTo>
                  <a:cubicBezTo>
                    <a:pt x="6439" y="13910"/>
                    <a:pt x="5538" y="14344"/>
                    <a:pt x="4637" y="14477"/>
                  </a:cubicBezTo>
                  <a:cubicBezTo>
                    <a:pt x="4430" y="14512"/>
                    <a:pt x="4224" y="14529"/>
                    <a:pt x="4018" y="14529"/>
                  </a:cubicBezTo>
                  <a:cubicBezTo>
                    <a:pt x="3430" y="14529"/>
                    <a:pt x="2855" y="14391"/>
                    <a:pt x="2336" y="14144"/>
                  </a:cubicBezTo>
                  <a:cubicBezTo>
                    <a:pt x="1802" y="13910"/>
                    <a:pt x="1302" y="13577"/>
                    <a:pt x="868" y="13143"/>
                  </a:cubicBezTo>
                  <a:cubicBezTo>
                    <a:pt x="501" y="12776"/>
                    <a:pt x="201" y="12343"/>
                    <a:pt x="1" y="11909"/>
                  </a:cubicBezTo>
                  <a:lnTo>
                    <a:pt x="1" y="11909"/>
                  </a:lnTo>
                  <a:cubicBezTo>
                    <a:pt x="1" y="12009"/>
                    <a:pt x="101" y="12142"/>
                    <a:pt x="134" y="12276"/>
                  </a:cubicBezTo>
                  <a:cubicBezTo>
                    <a:pt x="301" y="12643"/>
                    <a:pt x="501" y="12943"/>
                    <a:pt x="768" y="13243"/>
                  </a:cubicBezTo>
                  <a:cubicBezTo>
                    <a:pt x="1168" y="13677"/>
                    <a:pt x="1668" y="14077"/>
                    <a:pt x="2202" y="14311"/>
                  </a:cubicBezTo>
                  <a:cubicBezTo>
                    <a:pt x="2843" y="14617"/>
                    <a:pt x="3531" y="14761"/>
                    <a:pt x="4207" y="14761"/>
                  </a:cubicBezTo>
                  <a:cubicBezTo>
                    <a:pt x="4340" y="14761"/>
                    <a:pt x="4472" y="14755"/>
                    <a:pt x="4604" y="14744"/>
                  </a:cubicBezTo>
                  <a:cubicBezTo>
                    <a:pt x="5605" y="14611"/>
                    <a:pt x="6505" y="14144"/>
                    <a:pt x="7172" y="13410"/>
                  </a:cubicBezTo>
                  <a:cubicBezTo>
                    <a:pt x="7973" y="12576"/>
                    <a:pt x="8440" y="11475"/>
                    <a:pt x="8440" y="10308"/>
                  </a:cubicBezTo>
                  <a:cubicBezTo>
                    <a:pt x="8408" y="9691"/>
                    <a:pt x="8264" y="9104"/>
                    <a:pt x="8018" y="8569"/>
                  </a:cubicBezTo>
                  <a:lnTo>
                    <a:pt x="8018" y="8569"/>
                  </a:lnTo>
                  <a:cubicBezTo>
                    <a:pt x="8552" y="8352"/>
                    <a:pt x="9045" y="8038"/>
                    <a:pt x="9474" y="7639"/>
                  </a:cubicBezTo>
                  <a:cubicBezTo>
                    <a:pt x="10308" y="6839"/>
                    <a:pt x="10775" y="5771"/>
                    <a:pt x="10808" y="4604"/>
                  </a:cubicBezTo>
                  <a:cubicBezTo>
                    <a:pt x="10942" y="2769"/>
                    <a:pt x="9808" y="1001"/>
                    <a:pt x="8106" y="334"/>
                  </a:cubicBezTo>
                  <a:cubicBezTo>
                    <a:pt x="7506" y="134"/>
                    <a:pt x="6939" y="0"/>
                    <a:pt x="6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2256775" y="1628875"/>
              <a:ext cx="305250" cy="351125"/>
            </a:xfrm>
            <a:custGeom>
              <a:avLst/>
              <a:gdLst/>
              <a:ahLst/>
              <a:cxnLst/>
              <a:rect l="l" t="t" r="r" b="b"/>
              <a:pathLst>
                <a:path w="12210" h="14045" extrusionOk="0">
                  <a:moveTo>
                    <a:pt x="7851" y="5580"/>
                  </a:moveTo>
                  <a:cubicBezTo>
                    <a:pt x="7974" y="5580"/>
                    <a:pt x="8096" y="5586"/>
                    <a:pt x="8218" y="5597"/>
                  </a:cubicBezTo>
                  <a:lnTo>
                    <a:pt x="8218" y="5597"/>
                  </a:lnTo>
                  <a:cubicBezTo>
                    <a:pt x="8055" y="6112"/>
                    <a:pt x="7794" y="6602"/>
                    <a:pt x="7439" y="7048"/>
                  </a:cubicBezTo>
                  <a:cubicBezTo>
                    <a:pt x="7039" y="7549"/>
                    <a:pt x="6572" y="7915"/>
                    <a:pt x="6005" y="8216"/>
                  </a:cubicBezTo>
                  <a:cubicBezTo>
                    <a:pt x="5738" y="8382"/>
                    <a:pt x="5405" y="8449"/>
                    <a:pt x="5104" y="8449"/>
                  </a:cubicBezTo>
                  <a:cubicBezTo>
                    <a:pt x="4838" y="8449"/>
                    <a:pt x="4537" y="8349"/>
                    <a:pt x="4371" y="8082"/>
                  </a:cubicBezTo>
                  <a:cubicBezTo>
                    <a:pt x="4204" y="7849"/>
                    <a:pt x="4204" y="7549"/>
                    <a:pt x="4371" y="7282"/>
                  </a:cubicBezTo>
                  <a:cubicBezTo>
                    <a:pt x="4537" y="7015"/>
                    <a:pt x="4738" y="6781"/>
                    <a:pt x="5004" y="6581"/>
                  </a:cubicBezTo>
                  <a:cubicBezTo>
                    <a:pt x="5505" y="6181"/>
                    <a:pt x="6038" y="5881"/>
                    <a:pt x="6672" y="5747"/>
                  </a:cubicBezTo>
                  <a:cubicBezTo>
                    <a:pt x="7061" y="5636"/>
                    <a:pt x="7458" y="5580"/>
                    <a:pt x="7851" y="5580"/>
                  </a:cubicBezTo>
                  <a:close/>
                  <a:moveTo>
                    <a:pt x="4245" y="1"/>
                  </a:moveTo>
                  <a:cubicBezTo>
                    <a:pt x="3432" y="1"/>
                    <a:pt x="2609" y="219"/>
                    <a:pt x="1869" y="677"/>
                  </a:cubicBezTo>
                  <a:cubicBezTo>
                    <a:pt x="1368" y="1011"/>
                    <a:pt x="901" y="1411"/>
                    <a:pt x="568" y="1911"/>
                  </a:cubicBezTo>
                  <a:cubicBezTo>
                    <a:pt x="368" y="2211"/>
                    <a:pt x="201" y="2545"/>
                    <a:pt x="68" y="2912"/>
                  </a:cubicBezTo>
                  <a:cubicBezTo>
                    <a:pt x="34" y="3045"/>
                    <a:pt x="1" y="3179"/>
                    <a:pt x="1" y="3279"/>
                  </a:cubicBezTo>
                  <a:cubicBezTo>
                    <a:pt x="168" y="2778"/>
                    <a:pt x="368" y="2378"/>
                    <a:pt x="601" y="2011"/>
                  </a:cubicBezTo>
                  <a:cubicBezTo>
                    <a:pt x="935" y="1511"/>
                    <a:pt x="1402" y="1111"/>
                    <a:pt x="1902" y="777"/>
                  </a:cubicBezTo>
                  <a:cubicBezTo>
                    <a:pt x="2569" y="377"/>
                    <a:pt x="3337" y="110"/>
                    <a:pt x="4104" y="110"/>
                  </a:cubicBezTo>
                  <a:cubicBezTo>
                    <a:pt x="6205" y="177"/>
                    <a:pt x="8007" y="1678"/>
                    <a:pt x="8373" y="3712"/>
                  </a:cubicBezTo>
                  <a:cubicBezTo>
                    <a:pt x="8449" y="4256"/>
                    <a:pt x="8422" y="4793"/>
                    <a:pt x="8298" y="5308"/>
                  </a:cubicBezTo>
                  <a:lnTo>
                    <a:pt x="8298" y="5308"/>
                  </a:lnTo>
                  <a:cubicBezTo>
                    <a:pt x="8126" y="5286"/>
                    <a:pt x="7951" y="5275"/>
                    <a:pt x="7774" y="5275"/>
                  </a:cubicBezTo>
                  <a:cubicBezTo>
                    <a:pt x="7378" y="5275"/>
                    <a:pt x="6974" y="5331"/>
                    <a:pt x="6572" y="5447"/>
                  </a:cubicBezTo>
                  <a:cubicBezTo>
                    <a:pt x="5938" y="5614"/>
                    <a:pt x="5338" y="5947"/>
                    <a:pt x="4838" y="6381"/>
                  </a:cubicBezTo>
                  <a:cubicBezTo>
                    <a:pt x="4571" y="6581"/>
                    <a:pt x="4337" y="6881"/>
                    <a:pt x="4170" y="7182"/>
                  </a:cubicBezTo>
                  <a:cubicBezTo>
                    <a:pt x="3937" y="7515"/>
                    <a:pt x="3937" y="7915"/>
                    <a:pt x="4170" y="8249"/>
                  </a:cubicBezTo>
                  <a:cubicBezTo>
                    <a:pt x="4404" y="8549"/>
                    <a:pt x="4771" y="8716"/>
                    <a:pt x="5171" y="8716"/>
                  </a:cubicBezTo>
                  <a:cubicBezTo>
                    <a:pt x="5505" y="8716"/>
                    <a:pt x="5872" y="8616"/>
                    <a:pt x="6172" y="8449"/>
                  </a:cubicBezTo>
                  <a:cubicBezTo>
                    <a:pt x="6806" y="8182"/>
                    <a:pt x="7306" y="7749"/>
                    <a:pt x="7706" y="7215"/>
                  </a:cubicBezTo>
                  <a:cubicBezTo>
                    <a:pt x="8084" y="6743"/>
                    <a:pt x="8358" y="6203"/>
                    <a:pt x="8524" y="5636"/>
                  </a:cubicBezTo>
                  <a:lnTo>
                    <a:pt x="8524" y="5636"/>
                  </a:lnTo>
                  <a:cubicBezTo>
                    <a:pt x="9072" y="5727"/>
                    <a:pt x="9600" y="5931"/>
                    <a:pt x="10075" y="6248"/>
                  </a:cubicBezTo>
                  <a:cubicBezTo>
                    <a:pt x="11009" y="6881"/>
                    <a:pt x="11609" y="7849"/>
                    <a:pt x="11843" y="8883"/>
                  </a:cubicBezTo>
                  <a:cubicBezTo>
                    <a:pt x="12043" y="9783"/>
                    <a:pt x="11909" y="10784"/>
                    <a:pt x="11509" y="11618"/>
                  </a:cubicBezTo>
                  <a:cubicBezTo>
                    <a:pt x="11109" y="12352"/>
                    <a:pt x="10575" y="12886"/>
                    <a:pt x="9908" y="13286"/>
                  </a:cubicBezTo>
                  <a:cubicBezTo>
                    <a:pt x="9408" y="13620"/>
                    <a:pt x="8840" y="13853"/>
                    <a:pt x="8240" y="13920"/>
                  </a:cubicBezTo>
                  <a:cubicBezTo>
                    <a:pt x="7990" y="13970"/>
                    <a:pt x="7740" y="13995"/>
                    <a:pt x="7489" y="13995"/>
                  </a:cubicBezTo>
                  <a:cubicBezTo>
                    <a:pt x="7239" y="13995"/>
                    <a:pt x="6989" y="13970"/>
                    <a:pt x="6739" y="13920"/>
                  </a:cubicBezTo>
                  <a:lnTo>
                    <a:pt x="6739" y="13920"/>
                  </a:lnTo>
                  <a:cubicBezTo>
                    <a:pt x="6872" y="13953"/>
                    <a:pt x="7006" y="14020"/>
                    <a:pt x="7106" y="14020"/>
                  </a:cubicBezTo>
                  <a:cubicBezTo>
                    <a:pt x="7306" y="14037"/>
                    <a:pt x="7498" y="14045"/>
                    <a:pt x="7685" y="14045"/>
                  </a:cubicBezTo>
                  <a:cubicBezTo>
                    <a:pt x="7873" y="14045"/>
                    <a:pt x="8057" y="14037"/>
                    <a:pt x="8240" y="14020"/>
                  </a:cubicBezTo>
                  <a:cubicBezTo>
                    <a:pt x="8840" y="13920"/>
                    <a:pt x="9408" y="13720"/>
                    <a:pt x="9941" y="13419"/>
                  </a:cubicBezTo>
                  <a:cubicBezTo>
                    <a:pt x="10675" y="13019"/>
                    <a:pt x="11242" y="12419"/>
                    <a:pt x="11609" y="11718"/>
                  </a:cubicBezTo>
                  <a:cubicBezTo>
                    <a:pt x="12076" y="10851"/>
                    <a:pt x="12210" y="9783"/>
                    <a:pt x="12009" y="8849"/>
                  </a:cubicBezTo>
                  <a:cubicBezTo>
                    <a:pt x="12009" y="8716"/>
                    <a:pt x="11943" y="8549"/>
                    <a:pt x="11909" y="8416"/>
                  </a:cubicBezTo>
                  <a:cubicBezTo>
                    <a:pt x="11441" y="6799"/>
                    <a:pt x="10132" y="5659"/>
                    <a:pt x="8597" y="5356"/>
                  </a:cubicBezTo>
                  <a:lnTo>
                    <a:pt x="8597" y="5356"/>
                  </a:lnTo>
                  <a:cubicBezTo>
                    <a:pt x="8722" y="4806"/>
                    <a:pt x="8749" y="4236"/>
                    <a:pt x="8674" y="3679"/>
                  </a:cubicBezTo>
                  <a:cubicBezTo>
                    <a:pt x="8540" y="3112"/>
                    <a:pt x="8340" y="2578"/>
                    <a:pt x="8040" y="2078"/>
                  </a:cubicBezTo>
                  <a:cubicBezTo>
                    <a:pt x="7197" y="738"/>
                    <a:pt x="5739" y="1"/>
                    <a:pt x="4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1912375" y="1496375"/>
              <a:ext cx="379450" cy="192800"/>
            </a:xfrm>
            <a:custGeom>
              <a:avLst/>
              <a:gdLst/>
              <a:ahLst/>
              <a:cxnLst/>
              <a:rect l="l" t="t" r="r" b="b"/>
              <a:pathLst>
                <a:path w="15178" h="7712" extrusionOk="0">
                  <a:moveTo>
                    <a:pt x="7768" y="1920"/>
                  </a:moveTo>
                  <a:lnTo>
                    <a:pt x="7768" y="1920"/>
                  </a:lnTo>
                  <a:cubicBezTo>
                    <a:pt x="8073" y="2305"/>
                    <a:pt x="8314" y="2750"/>
                    <a:pt x="8473" y="3242"/>
                  </a:cubicBezTo>
                  <a:cubicBezTo>
                    <a:pt x="8673" y="3842"/>
                    <a:pt x="8740" y="4443"/>
                    <a:pt x="8640" y="5043"/>
                  </a:cubicBezTo>
                  <a:cubicBezTo>
                    <a:pt x="8640" y="5343"/>
                    <a:pt x="8506" y="5610"/>
                    <a:pt x="8340" y="5877"/>
                  </a:cubicBezTo>
                  <a:cubicBezTo>
                    <a:pt x="8173" y="6110"/>
                    <a:pt x="7939" y="6244"/>
                    <a:pt x="7639" y="6244"/>
                  </a:cubicBezTo>
                  <a:cubicBezTo>
                    <a:pt x="7339" y="6210"/>
                    <a:pt x="7105" y="6044"/>
                    <a:pt x="6972" y="5777"/>
                  </a:cubicBezTo>
                  <a:cubicBezTo>
                    <a:pt x="6805" y="5510"/>
                    <a:pt x="6772" y="5210"/>
                    <a:pt x="6738" y="4910"/>
                  </a:cubicBezTo>
                  <a:cubicBezTo>
                    <a:pt x="6638" y="4342"/>
                    <a:pt x="6738" y="3709"/>
                    <a:pt x="6972" y="3175"/>
                  </a:cubicBezTo>
                  <a:cubicBezTo>
                    <a:pt x="7158" y="2702"/>
                    <a:pt x="7431" y="2278"/>
                    <a:pt x="7768" y="1920"/>
                  </a:cubicBezTo>
                  <a:close/>
                  <a:moveTo>
                    <a:pt x="4396" y="1"/>
                  </a:moveTo>
                  <a:cubicBezTo>
                    <a:pt x="3990" y="1"/>
                    <a:pt x="3577" y="56"/>
                    <a:pt x="3169" y="173"/>
                  </a:cubicBezTo>
                  <a:cubicBezTo>
                    <a:pt x="2235" y="406"/>
                    <a:pt x="1401" y="973"/>
                    <a:pt x="801" y="1707"/>
                  </a:cubicBezTo>
                  <a:cubicBezTo>
                    <a:pt x="334" y="2374"/>
                    <a:pt x="100" y="3108"/>
                    <a:pt x="67" y="3909"/>
                  </a:cubicBezTo>
                  <a:cubicBezTo>
                    <a:pt x="0" y="4509"/>
                    <a:pt x="134" y="5076"/>
                    <a:pt x="334" y="5610"/>
                  </a:cubicBezTo>
                  <a:cubicBezTo>
                    <a:pt x="467" y="5977"/>
                    <a:pt x="667" y="6311"/>
                    <a:pt x="901" y="6577"/>
                  </a:cubicBezTo>
                  <a:cubicBezTo>
                    <a:pt x="968" y="6711"/>
                    <a:pt x="1068" y="6811"/>
                    <a:pt x="1134" y="6878"/>
                  </a:cubicBezTo>
                  <a:cubicBezTo>
                    <a:pt x="834" y="6444"/>
                    <a:pt x="601" y="6044"/>
                    <a:pt x="501" y="5577"/>
                  </a:cubicBezTo>
                  <a:cubicBezTo>
                    <a:pt x="301" y="5043"/>
                    <a:pt x="234" y="4509"/>
                    <a:pt x="267" y="3909"/>
                  </a:cubicBezTo>
                  <a:cubicBezTo>
                    <a:pt x="301" y="3175"/>
                    <a:pt x="567" y="2408"/>
                    <a:pt x="1001" y="1841"/>
                  </a:cubicBezTo>
                  <a:cubicBezTo>
                    <a:pt x="1601" y="1107"/>
                    <a:pt x="2402" y="606"/>
                    <a:pt x="3269" y="406"/>
                  </a:cubicBezTo>
                  <a:cubicBezTo>
                    <a:pt x="3630" y="313"/>
                    <a:pt x="3994" y="269"/>
                    <a:pt x="4352" y="269"/>
                  </a:cubicBezTo>
                  <a:cubicBezTo>
                    <a:pt x="5588" y="269"/>
                    <a:pt x="6767" y="798"/>
                    <a:pt x="7582" y="1699"/>
                  </a:cubicBezTo>
                  <a:lnTo>
                    <a:pt x="7582" y="1699"/>
                  </a:lnTo>
                  <a:cubicBezTo>
                    <a:pt x="7218" y="2081"/>
                    <a:pt x="6928" y="2533"/>
                    <a:pt x="6738" y="3042"/>
                  </a:cubicBezTo>
                  <a:cubicBezTo>
                    <a:pt x="6472" y="3675"/>
                    <a:pt x="6338" y="4276"/>
                    <a:pt x="6438" y="4943"/>
                  </a:cubicBezTo>
                  <a:cubicBezTo>
                    <a:pt x="6438" y="5276"/>
                    <a:pt x="6572" y="5610"/>
                    <a:pt x="6672" y="5910"/>
                  </a:cubicBezTo>
                  <a:cubicBezTo>
                    <a:pt x="6839" y="6244"/>
                    <a:pt x="7172" y="6511"/>
                    <a:pt x="7572" y="6511"/>
                  </a:cubicBezTo>
                  <a:cubicBezTo>
                    <a:pt x="7939" y="6511"/>
                    <a:pt x="8306" y="6277"/>
                    <a:pt x="8506" y="6010"/>
                  </a:cubicBezTo>
                  <a:cubicBezTo>
                    <a:pt x="8740" y="5710"/>
                    <a:pt x="8840" y="5377"/>
                    <a:pt x="8907" y="5043"/>
                  </a:cubicBezTo>
                  <a:cubicBezTo>
                    <a:pt x="8973" y="4376"/>
                    <a:pt x="8940" y="3742"/>
                    <a:pt x="8740" y="3108"/>
                  </a:cubicBezTo>
                  <a:cubicBezTo>
                    <a:pt x="8565" y="2592"/>
                    <a:pt x="8303" y="2124"/>
                    <a:pt x="7973" y="1717"/>
                  </a:cubicBezTo>
                  <a:lnTo>
                    <a:pt x="7973" y="1717"/>
                  </a:lnTo>
                  <a:cubicBezTo>
                    <a:pt x="8383" y="1341"/>
                    <a:pt x="8872" y="1052"/>
                    <a:pt x="9407" y="873"/>
                  </a:cubicBezTo>
                  <a:cubicBezTo>
                    <a:pt x="9839" y="744"/>
                    <a:pt x="10283" y="676"/>
                    <a:pt x="10726" y="676"/>
                  </a:cubicBezTo>
                  <a:cubicBezTo>
                    <a:pt x="11310" y="676"/>
                    <a:pt x="11892" y="794"/>
                    <a:pt x="12443" y="1040"/>
                  </a:cubicBezTo>
                  <a:cubicBezTo>
                    <a:pt x="13276" y="1374"/>
                    <a:pt x="14010" y="1941"/>
                    <a:pt x="14477" y="2741"/>
                  </a:cubicBezTo>
                  <a:cubicBezTo>
                    <a:pt x="14844" y="3408"/>
                    <a:pt x="15011" y="4176"/>
                    <a:pt x="14978" y="4910"/>
                  </a:cubicBezTo>
                  <a:cubicBezTo>
                    <a:pt x="14944" y="5443"/>
                    <a:pt x="14811" y="6044"/>
                    <a:pt x="14577" y="6544"/>
                  </a:cubicBezTo>
                  <a:cubicBezTo>
                    <a:pt x="14344" y="6944"/>
                    <a:pt x="14010" y="7378"/>
                    <a:pt x="13677" y="7712"/>
                  </a:cubicBezTo>
                  <a:cubicBezTo>
                    <a:pt x="13777" y="7611"/>
                    <a:pt x="13910" y="7545"/>
                    <a:pt x="13977" y="7445"/>
                  </a:cubicBezTo>
                  <a:cubicBezTo>
                    <a:pt x="14244" y="7211"/>
                    <a:pt x="14477" y="6911"/>
                    <a:pt x="14644" y="6577"/>
                  </a:cubicBezTo>
                  <a:cubicBezTo>
                    <a:pt x="14944" y="6077"/>
                    <a:pt x="15111" y="5510"/>
                    <a:pt x="15144" y="4910"/>
                  </a:cubicBezTo>
                  <a:cubicBezTo>
                    <a:pt x="15178" y="4109"/>
                    <a:pt x="15011" y="3375"/>
                    <a:pt x="14644" y="2675"/>
                  </a:cubicBezTo>
                  <a:cubicBezTo>
                    <a:pt x="14144" y="1841"/>
                    <a:pt x="13410" y="1207"/>
                    <a:pt x="12509" y="840"/>
                  </a:cubicBezTo>
                  <a:cubicBezTo>
                    <a:pt x="11916" y="563"/>
                    <a:pt x="11288" y="439"/>
                    <a:pt x="10646" y="439"/>
                  </a:cubicBezTo>
                  <a:cubicBezTo>
                    <a:pt x="10204" y="439"/>
                    <a:pt x="9756" y="498"/>
                    <a:pt x="9307" y="606"/>
                  </a:cubicBezTo>
                  <a:cubicBezTo>
                    <a:pt x="8740" y="801"/>
                    <a:pt x="8221" y="1105"/>
                    <a:pt x="7786" y="1500"/>
                  </a:cubicBezTo>
                  <a:lnTo>
                    <a:pt x="7786" y="1500"/>
                  </a:lnTo>
                  <a:cubicBezTo>
                    <a:pt x="6924" y="562"/>
                    <a:pt x="5689" y="1"/>
                    <a:pt x="4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2474450" y="2054100"/>
              <a:ext cx="28375" cy="26325"/>
            </a:xfrm>
            <a:custGeom>
              <a:avLst/>
              <a:gdLst/>
              <a:ahLst/>
              <a:cxnLst/>
              <a:rect l="l" t="t" r="r" b="b"/>
              <a:pathLst>
                <a:path w="1135" h="1053" extrusionOk="0">
                  <a:moveTo>
                    <a:pt x="510" y="0"/>
                  </a:moveTo>
                  <a:cubicBezTo>
                    <a:pt x="430" y="0"/>
                    <a:pt x="308" y="39"/>
                    <a:pt x="167" y="180"/>
                  </a:cubicBezTo>
                  <a:cubicBezTo>
                    <a:pt x="100" y="247"/>
                    <a:pt x="0" y="380"/>
                    <a:pt x="0" y="513"/>
                  </a:cubicBezTo>
                  <a:cubicBezTo>
                    <a:pt x="0" y="780"/>
                    <a:pt x="200" y="1047"/>
                    <a:pt x="500" y="1047"/>
                  </a:cubicBezTo>
                  <a:cubicBezTo>
                    <a:pt x="528" y="1051"/>
                    <a:pt x="555" y="1052"/>
                    <a:pt x="581" y="1052"/>
                  </a:cubicBezTo>
                  <a:cubicBezTo>
                    <a:pt x="808" y="1052"/>
                    <a:pt x="981" y="926"/>
                    <a:pt x="1101" y="747"/>
                  </a:cubicBezTo>
                  <a:cubicBezTo>
                    <a:pt x="1134" y="580"/>
                    <a:pt x="1134" y="413"/>
                    <a:pt x="1034" y="247"/>
                  </a:cubicBezTo>
                  <a:cubicBezTo>
                    <a:pt x="913" y="77"/>
                    <a:pt x="774" y="31"/>
                    <a:pt x="708" y="31"/>
                  </a:cubicBezTo>
                  <a:cubicBezTo>
                    <a:pt x="682" y="31"/>
                    <a:pt x="667" y="37"/>
                    <a:pt x="667" y="46"/>
                  </a:cubicBezTo>
                  <a:cubicBezTo>
                    <a:pt x="667" y="80"/>
                    <a:pt x="801" y="113"/>
                    <a:pt x="867" y="347"/>
                  </a:cubicBezTo>
                  <a:cubicBezTo>
                    <a:pt x="934" y="413"/>
                    <a:pt x="934" y="547"/>
                    <a:pt x="834" y="613"/>
                  </a:cubicBezTo>
                  <a:cubicBezTo>
                    <a:pt x="793" y="716"/>
                    <a:pt x="715" y="755"/>
                    <a:pt x="622" y="755"/>
                  </a:cubicBezTo>
                  <a:cubicBezTo>
                    <a:pt x="563" y="755"/>
                    <a:pt x="498" y="739"/>
                    <a:pt x="434" y="714"/>
                  </a:cubicBezTo>
                  <a:cubicBezTo>
                    <a:pt x="267" y="613"/>
                    <a:pt x="267" y="413"/>
                    <a:pt x="334" y="280"/>
                  </a:cubicBezTo>
                  <a:cubicBezTo>
                    <a:pt x="400" y="80"/>
                    <a:pt x="600" y="80"/>
                    <a:pt x="600" y="46"/>
                  </a:cubicBezTo>
                  <a:cubicBezTo>
                    <a:pt x="616" y="31"/>
                    <a:pt x="580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2452750" y="1884450"/>
              <a:ext cx="29225" cy="25875"/>
            </a:xfrm>
            <a:custGeom>
              <a:avLst/>
              <a:gdLst/>
              <a:ahLst/>
              <a:cxnLst/>
              <a:rect l="l" t="t" r="r" b="b"/>
              <a:pathLst>
                <a:path w="1169" h="1035" extrusionOk="0">
                  <a:moveTo>
                    <a:pt x="536" y="0"/>
                  </a:moveTo>
                  <a:cubicBezTo>
                    <a:pt x="449" y="0"/>
                    <a:pt x="319" y="29"/>
                    <a:pt x="201" y="128"/>
                  </a:cubicBezTo>
                  <a:cubicBezTo>
                    <a:pt x="67" y="228"/>
                    <a:pt x="1" y="461"/>
                    <a:pt x="34" y="628"/>
                  </a:cubicBezTo>
                  <a:cubicBezTo>
                    <a:pt x="134" y="828"/>
                    <a:pt x="301" y="995"/>
                    <a:pt x="534" y="1028"/>
                  </a:cubicBezTo>
                  <a:cubicBezTo>
                    <a:pt x="568" y="1032"/>
                    <a:pt x="600" y="1034"/>
                    <a:pt x="631" y="1034"/>
                  </a:cubicBezTo>
                  <a:cubicBezTo>
                    <a:pt x="850" y="1034"/>
                    <a:pt x="1018" y="932"/>
                    <a:pt x="1135" y="728"/>
                  </a:cubicBezTo>
                  <a:cubicBezTo>
                    <a:pt x="1168" y="561"/>
                    <a:pt x="1168" y="394"/>
                    <a:pt x="1068" y="228"/>
                  </a:cubicBezTo>
                  <a:cubicBezTo>
                    <a:pt x="947" y="58"/>
                    <a:pt x="809" y="12"/>
                    <a:pt x="742" y="12"/>
                  </a:cubicBezTo>
                  <a:cubicBezTo>
                    <a:pt x="716" y="12"/>
                    <a:pt x="701" y="18"/>
                    <a:pt x="701" y="27"/>
                  </a:cubicBezTo>
                  <a:cubicBezTo>
                    <a:pt x="701" y="61"/>
                    <a:pt x="835" y="128"/>
                    <a:pt x="901" y="328"/>
                  </a:cubicBezTo>
                  <a:cubicBezTo>
                    <a:pt x="968" y="394"/>
                    <a:pt x="968" y="528"/>
                    <a:pt x="868" y="628"/>
                  </a:cubicBezTo>
                  <a:cubicBezTo>
                    <a:pt x="829" y="706"/>
                    <a:pt x="756" y="738"/>
                    <a:pt x="668" y="738"/>
                  </a:cubicBezTo>
                  <a:cubicBezTo>
                    <a:pt x="606" y="738"/>
                    <a:pt x="537" y="722"/>
                    <a:pt x="468" y="695"/>
                  </a:cubicBezTo>
                  <a:cubicBezTo>
                    <a:pt x="301" y="628"/>
                    <a:pt x="301" y="394"/>
                    <a:pt x="368" y="294"/>
                  </a:cubicBezTo>
                  <a:cubicBezTo>
                    <a:pt x="434" y="61"/>
                    <a:pt x="635" y="61"/>
                    <a:pt x="635" y="27"/>
                  </a:cubicBezTo>
                  <a:cubicBezTo>
                    <a:pt x="635" y="14"/>
                    <a:pt x="596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2352675" y="1695400"/>
              <a:ext cx="30050" cy="28425"/>
            </a:xfrm>
            <a:custGeom>
              <a:avLst/>
              <a:gdLst/>
              <a:ahLst/>
              <a:cxnLst/>
              <a:rect l="l" t="t" r="r" b="b"/>
              <a:pathLst>
                <a:path w="1202" h="1137" extrusionOk="0">
                  <a:moveTo>
                    <a:pt x="497" y="1"/>
                  </a:moveTo>
                  <a:cubicBezTo>
                    <a:pt x="418" y="1"/>
                    <a:pt x="318" y="34"/>
                    <a:pt x="234" y="151"/>
                  </a:cubicBezTo>
                  <a:cubicBezTo>
                    <a:pt x="201" y="218"/>
                    <a:pt x="168" y="284"/>
                    <a:pt x="134" y="351"/>
                  </a:cubicBezTo>
                  <a:cubicBezTo>
                    <a:pt x="1" y="618"/>
                    <a:pt x="134" y="951"/>
                    <a:pt x="401" y="1085"/>
                  </a:cubicBezTo>
                  <a:cubicBezTo>
                    <a:pt x="480" y="1120"/>
                    <a:pt x="561" y="1137"/>
                    <a:pt x="641" y="1137"/>
                  </a:cubicBezTo>
                  <a:cubicBezTo>
                    <a:pt x="863" y="1137"/>
                    <a:pt x="1070" y="1006"/>
                    <a:pt x="1168" y="785"/>
                  </a:cubicBezTo>
                  <a:cubicBezTo>
                    <a:pt x="1202" y="618"/>
                    <a:pt x="1202" y="451"/>
                    <a:pt x="1135" y="284"/>
                  </a:cubicBezTo>
                  <a:cubicBezTo>
                    <a:pt x="1014" y="115"/>
                    <a:pt x="858" y="68"/>
                    <a:pt x="781" y="68"/>
                  </a:cubicBezTo>
                  <a:cubicBezTo>
                    <a:pt x="752" y="68"/>
                    <a:pt x="735" y="75"/>
                    <a:pt x="735" y="84"/>
                  </a:cubicBezTo>
                  <a:cubicBezTo>
                    <a:pt x="735" y="117"/>
                    <a:pt x="868" y="184"/>
                    <a:pt x="968" y="384"/>
                  </a:cubicBezTo>
                  <a:cubicBezTo>
                    <a:pt x="1002" y="451"/>
                    <a:pt x="1002" y="584"/>
                    <a:pt x="902" y="685"/>
                  </a:cubicBezTo>
                  <a:cubicBezTo>
                    <a:pt x="840" y="767"/>
                    <a:pt x="727" y="824"/>
                    <a:pt x="626" y="824"/>
                  </a:cubicBezTo>
                  <a:cubicBezTo>
                    <a:pt x="564" y="824"/>
                    <a:pt x="506" y="802"/>
                    <a:pt x="468" y="751"/>
                  </a:cubicBezTo>
                  <a:cubicBezTo>
                    <a:pt x="301" y="618"/>
                    <a:pt x="234" y="418"/>
                    <a:pt x="368" y="284"/>
                  </a:cubicBezTo>
                  <a:cubicBezTo>
                    <a:pt x="468" y="84"/>
                    <a:pt x="635" y="84"/>
                    <a:pt x="635" y="51"/>
                  </a:cubicBezTo>
                  <a:cubicBezTo>
                    <a:pt x="635" y="34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2196750" y="1609350"/>
              <a:ext cx="31700" cy="27300"/>
            </a:xfrm>
            <a:custGeom>
              <a:avLst/>
              <a:gdLst/>
              <a:ahLst/>
              <a:cxnLst/>
              <a:rect l="l" t="t" r="r" b="b"/>
              <a:pathLst>
                <a:path w="1268" h="1092" extrusionOk="0">
                  <a:moveTo>
                    <a:pt x="568" y="0"/>
                  </a:moveTo>
                  <a:cubicBezTo>
                    <a:pt x="492" y="0"/>
                    <a:pt x="363" y="39"/>
                    <a:pt x="234" y="190"/>
                  </a:cubicBezTo>
                  <a:cubicBezTo>
                    <a:pt x="100" y="324"/>
                    <a:pt x="0" y="524"/>
                    <a:pt x="67" y="691"/>
                  </a:cubicBezTo>
                  <a:cubicBezTo>
                    <a:pt x="134" y="891"/>
                    <a:pt x="300" y="1058"/>
                    <a:pt x="567" y="1091"/>
                  </a:cubicBezTo>
                  <a:cubicBezTo>
                    <a:pt x="667" y="1091"/>
                    <a:pt x="801" y="1091"/>
                    <a:pt x="934" y="1024"/>
                  </a:cubicBezTo>
                  <a:cubicBezTo>
                    <a:pt x="1201" y="891"/>
                    <a:pt x="1268" y="557"/>
                    <a:pt x="1101" y="324"/>
                  </a:cubicBezTo>
                  <a:cubicBezTo>
                    <a:pt x="990" y="146"/>
                    <a:pt x="864" y="87"/>
                    <a:pt x="792" y="87"/>
                  </a:cubicBezTo>
                  <a:cubicBezTo>
                    <a:pt x="756" y="87"/>
                    <a:pt x="734" y="101"/>
                    <a:pt x="734" y="124"/>
                  </a:cubicBezTo>
                  <a:cubicBezTo>
                    <a:pt x="734" y="157"/>
                    <a:pt x="834" y="190"/>
                    <a:pt x="934" y="391"/>
                  </a:cubicBezTo>
                  <a:cubicBezTo>
                    <a:pt x="967" y="491"/>
                    <a:pt x="967" y="624"/>
                    <a:pt x="901" y="691"/>
                  </a:cubicBezTo>
                  <a:cubicBezTo>
                    <a:pt x="826" y="766"/>
                    <a:pt x="730" y="809"/>
                    <a:pt x="636" y="809"/>
                  </a:cubicBezTo>
                  <a:cubicBezTo>
                    <a:pt x="564" y="809"/>
                    <a:pt x="492" y="783"/>
                    <a:pt x="434" y="724"/>
                  </a:cubicBezTo>
                  <a:cubicBezTo>
                    <a:pt x="300" y="624"/>
                    <a:pt x="267" y="391"/>
                    <a:pt x="400" y="257"/>
                  </a:cubicBezTo>
                  <a:cubicBezTo>
                    <a:pt x="467" y="57"/>
                    <a:pt x="634" y="57"/>
                    <a:pt x="634" y="24"/>
                  </a:cubicBezTo>
                  <a:cubicBezTo>
                    <a:pt x="634" y="12"/>
                    <a:pt x="60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1994925" y="1591175"/>
              <a:ext cx="28375" cy="27225"/>
            </a:xfrm>
            <a:custGeom>
              <a:avLst/>
              <a:gdLst/>
              <a:ahLst/>
              <a:cxnLst/>
              <a:rect l="l" t="t" r="r" b="b"/>
              <a:pathLst>
                <a:path w="1135" h="1089" extrusionOk="0">
                  <a:moveTo>
                    <a:pt x="472" y="0"/>
                  </a:moveTo>
                  <a:cubicBezTo>
                    <a:pt x="393" y="0"/>
                    <a:pt x="284" y="33"/>
                    <a:pt x="201" y="150"/>
                  </a:cubicBezTo>
                  <a:cubicBezTo>
                    <a:pt x="67" y="284"/>
                    <a:pt x="1" y="484"/>
                    <a:pt x="34" y="651"/>
                  </a:cubicBezTo>
                  <a:cubicBezTo>
                    <a:pt x="34" y="784"/>
                    <a:pt x="167" y="917"/>
                    <a:pt x="301" y="984"/>
                  </a:cubicBezTo>
                  <a:cubicBezTo>
                    <a:pt x="395" y="1055"/>
                    <a:pt x="498" y="1088"/>
                    <a:pt x="601" y="1088"/>
                  </a:cubicBezTo>
                  <a:cubicBezTo>
                    <a:pt x="787" y="1088"/>
                    <a:pt x="972" y="978"/>
                    <a:pt x="1101" y="784"/>
                  </a:cubicBezTo>
                  <a:cubicBezTo>
                    <a:pt x="1135" y="617"/>
                    <a:pt x="1135" y="450"/>
                    <a:pt x="1035" y="284"/>
                  </a:cubicBezTo>
                  <a:cubicBezTo>
                    <a:pt x="914" y="114"/>
                    <a:pt x="775" y="68"/>
                    <a:pt x="708" y="68"/>
                  </a:cubicBezTo>
                  <a:cubicBezTo>
                    <a:pt x="683" y="68"/>
                    <a:pt x="668" y="74"/>
                    <a:pt x="668" y="83"/>
                  </a:cubicBezTo>
                  <a:cubicBezTo>
                    <a:pt x="668" y="117"/>
                    <a:pt x="835" y="150"/>
                    <a:pt x="868" y="384"/>
                  </a:cubicBezTo>
                  <a:lnTo>
                    <a:pt x="868" y="550"/>
                  </a:lnTo>
                  <a:cubicBezTo>
                    <a:pt x="868" y="696"/>
                    <a:pt x="741" y="790"/>
                    <a:pt x="599" y="790"/>
                  </a:cubicBezTo>
                  <a:cubicBezTo>
                    <a:pt x="577" y="790"/>
                    <a:pt x="556" y="788"/>
                    <a:pt x="534" y="784"/>
                  </a:cubicBezTo>
                  <a:cubicBezTo>
                    <a:pt x="501" y="784"/>
                    <a:pt x="401" y="751"/>
                    <a:pt x="368" y="717"/>
                  </a:cubicBezTo>
                  <a:cubicBezTo>
                    <a:pt x="268" y="617"/>
                    <a:pt x="201" y="417"/>
                    <a:pt x="334" y="284"/>
                  </a:cubicBezTo>
                  <a:cubicBezTo>
                    <a:pt x="401" y="83"/>
                    <a:pt x="568" y="83"/>
                    <a:pt x="568" y="50"/>
                  </a:cubicBezTo>
                  <a:cubicBezTo>
                    <a:pt x="601" y="33"/>
                    <a:pt x="551" y="0"/>
                    <a:pt x="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2396050" y="2235825"/>
              <a:ext cx="28375" cy="25850"/>
            </a:xfrm>
            <a:custGeom>
              <a:avLst/>
              <a:gdLst/>
              <a:ahLst/>
              <a:cxnLst/>
              <a:rect l="l" t="t" r="r" b="b"/>
              <a:pathLst>
                <a:path w="1135" h="1034" extrusionOk="0">
                  <a:moveTo>
                    <a:pt x="710" y="1"/>
                  </a:moveTo>
                  <a:cubicBezTo>
                    <a:pt x="684" y="1"/>
                    <a:pt x="668" y="7"/>
                    <a:pt x="668" y="16"/>
                  </a:cubicBezTo>
                  <a:cubicBezTo>
                    <a:pt x="668" y="83"/>
                    <a:pt x="801" y="116"/>
                    <a:pt x="901" y="316"/>
                  </a:cubicBezTo>
                  <a:cubicBezTo>
                    <a:pt x="934" y="416"/>
                    <a:pt x="934" y="516"/>
                    <a:pt x="834" y="616"/>
                  </a:cubicBezTo>
                  <a:cubicBezTo>
                    <a:pt x="797" y="710"/>
                    <a:pt x="727" y="751"/>
                    <a:pt x="644" y="751"/>
                  </a:cubicBezTo>
                  <a:cubicBezTo>
                    <a:pt x="580" y="751"/>
                    <a:pt x="507" y="727"/>
                    <a:pt x="434" y="683"/>
                  </a:cubicBezTo>
                  <a:cubicBezTo>
                    <a:pt x="267" y="616"/>
                    <a:pt x="267" y="416"/>
                    <a:pt x="334" y="283"/>
                  </a:cubicBezTo>
                  <a:cubicBezTo>
                    <a:pt x="434" y="83"/>
                    <a:pt x="601" y="83"/>
                    <a:pt x="601" y="16"/>
                  </a:cubicBezTo>
                  <a:cubicBezTo>
                    <a:pt x="601" y="16"/>
                    <a:pt x="569" y="5"/>
                    <a:pt x="515" y="5"/>
                  </a:cubicBezTo>
                  <a:cubicBezTo>
                    <a:pt x="435" y="5"/>
                    <a:pt x="307" y="29"/>
                    <a:pt x="167" y="149"/>
                  </a:cubicBezTo>
                  <a:cubicBezTo>
                    <a:pt x="101" y="249"/>
                    <a:pt x="0" y="349"/>
                    <a:pt x="0" y="483"/>
                  </a:cubicBezTo>
                  <a:cubicBezTo>
                    <a:pt x="0" y="783"/>
                    <a:pt x="201" y="1017"/>
                    <a:pt x="501" y="1017"/>
                  </a:cubicBezTo>
                  <a:cubicBezTo>
                    <a:pt x="548" y="1028"/>
                    <a:pt x="593" y="1034"/>
                    <a:pt x="636" y="1034"/>
                  </a:cubicBezTo>
                  <a:cubicBezTo>
                    <a:pt x="836" y="1034"/>
                    <a:pt x="991" y="914"/>
                    <a:pt x="1101" y="750"/>
                  </a:cubicBezTo>
                  <a:cubicBezTo>
                    <a:pt x="1135" y="583"/>
                    <a:pt x="1135" y="416"/>
                    <a:pt x="1068" y="249"/>
                  </a:cubicBezTo>
                  <a:cubicBezTo>
                    <a:pt x="945" y="52"/>
                    <a:pt x="785" y="1"/>
                    <a:pt x="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5"/>
            <p:cNvSpPr/>
            <p:nvPr/>
          </p:nvSpPr>
          <p:spPr>
            <a:xfrm>
              <a:off x="1590475" y="1574150"/>
              <a:ext cx="335275" cy="343525"/>
            </a:xfrm>
            <a:custGeom>
              <a:avLst/>
              <a:gdLst/>
              <a:ahLst/>
              <a:cxnLst/>
              <a:rect l="l" t="t" r="r" b="b"/>
              <a:pathLst>
                <a:path w="13411" h="13741" extrusionOk="0">
                  <a:moveTo>
                    <a:pt x="5096" y="5018"/>
                  </a:moveTo>
                  <a:cubicBezTo>
                    <a:pt x="5627" y="5031"/>
                    <a:pt x="6160" y="5139"/>
                    <a:pt x="6672" y="5334"/>
                  </a:cubicBezTo>
                  <a:cubicBezTo>
                    <a:pt x="7272" y="5601"/>
                    <a:pt x="7806" y="5968"/>
                    <a:pt x="8206" y="6435"/>
                  </a:cubicBezTo>
                  <a:cubicBezTo>
                    <a:pt x="8373" y="6635"/>
                    <a:pt x="8540" y="6936"/>
                    <a:pt x="8640" y="7236"/>
                  </a:cubicBezTo>
                  <a:cubicBezTo>
                    <a:pt x="8707" y="7503"/>
                    <a:pt x="8673" y="7803"/>
                    <a:pt x="8507" y="8070"/>
                  </a:cubicBezTo>
                  <a:cubicBezTo>
                    <a:pt x="8381" y="8220"/>
                    <a:pt x="8181" y="8295"/>
                    <a:pt x="7976" y="8295"/>
                  </a:cubicBezTo>
                  <a:cubicBezTo>
                    <a:pt x="7908" y="8295"/>
                    <a:pt x="7839" y="8287"/>
                    <a:pt x="7773" y="8270"/>
                  </a:cubicBezTo>
                  <a:cubicBezTo>
                    <a:pt x="7472" y="8170"/>
                    <a:pt x="7172" y="8070"/>
                    <a:pt x="6939" y="7836"/>
                  </a:cubicBezTo>
                  <a:cubicBezTo>
                    <a:pt x="6438" y="7503"/>
                    <a:pt x="5971" y="7069"/>
                    <a:pt x="5671" y="6502"/>
                  </a:cubicBezTo>
                  <a:cubicBezTo>
                    <a:pt x="5604" y="6435"/>
                    <a:pt x="5504" y="6302"/>
                    <a:pt x="5471" y="6168"/>
                  </a:cubicBezTo>
                  <a:cubicBezTo>
                    <a:pt x="5285" y="5796"/>
                    <a:pt x="5161" y="5409"/>
                    <a:pt x="5096" y="5018"/>
                  </a:cubicBezTo>
                  <a:close/>
                  <a:moveTo>
                    <a:pt x="9216" y="1"/>
                  </a:moveTo>
                  <a:cubicBezTo>
                    <a:pt x="8473" y="1"/>
                    <a:pt x="7745" y="182"/>
                    <a:pt x="7072" y="531"/>
                  </a:cubicBezTo>
                  <a:cubicBezTo>
                    <a:pt x="6972" y="564"/>
                    <a:pt x="6839" y="631"/>
                    <a:pt x="6705" y="731"/>
                  </a:cubicBezTo>
                  <a:cubicBezTo>
                    <a:pt x="5268" y="1618"/>
                    <a:pt x="4570" y="3244"/>
                    <a:pt x="4749" y="4832"/>
                  </a:cubicBezTo>
                  <a:lnTo>
                    <a:pt x="4749" y="4832"/>
                  </a:lnTo>
                  <a:cubicBezTo>
                    <a:pt x="4164" y="4852"/>
                    <a:pt x="3582" y="4985"/>
                    <a:pt x="3036" y="5234"/>
                  </a:cubicBezTo>
                  <a:cubicBezTo>
                    <a:pt x="2502" y="5468"/>
                    <a:pt x="2035" y="5868"/>
                    <a:pt x="1668" y="6268"/>
                  </a:cubicBezTo>
                  <a:cubicBezTo>
                    <a:pt x="0" y="8103"/>
                    <a:pt x="167" y="10938"/>
                    <a:pt x="2002" y="12606"/>
                  </a:cubicBezTo>
                  <a:cubicBezTo>
                    <a:pt x="2469" y="13040"/>
                    <a:pt x="3003" y="13307"/>
                    <a:pt x="3603" y="13540"/>
                  </a:cubicBezTo>
                  <a:cubicBezTo>
                    <a:pt x="3970" y="13640"/>
                    <a:pt x="4337" y="13740"/>
                    <a:pt x="4704" y="13740"/>
                  </a:cubicBezTo>
                  <a:lnTo>
                    <a:pt x="5137" y="13740"/>
                  </a:lnTo>
                  <a:cubicBezTo>
                    <a:pt x="4637" y="13707"/>
                    <a:pt x="4137" y="13607"/>
                    <a:pt x="3670" y="13307"/>
                  </a:cubicBezTo>
                  <a:cubicBezTo>
                    <a:pt x="3136" y="13107"/>
                    <a:pt x="2636" y="12773"/>
                    <a:pt x="2169" y="12406"/>
                  </a:cubicBezTo>
                  <a:cubicBezTo>
                    <a:pt x="1602" y="11906"/>
                    <a:pt x="1168" y="11239"/>
                    <a:pt x="901" y="10471"/>
                  </a:cubicBezTo>
                  <a:cubicBezTo>
                    <a:pt x="367" y="8437"/>
                    <a:pt x="1335" y="6302"/>
                    <a:pt x="3203" y="5401"/>
                  </a:cubicBezTo>
                  <a:cubicBezTo>
                    <a:pt x="3706" y="5172"/>
                    <a:pt x="4237" y="5048"/>
                    <a:pt x="4774" y="5022"/>
                  </a:cubicBezTo>
                  <a:lnTo>
                    <a:pt x="4774" y="5022"/>
                  </a:lnTo>
                  <a:cubicBezTo>
                    <a:pt x="4862" y="5580"/>
                    <a:pt x="5059" y="6129"/>
                    <a:pt x="5371" y="6635"/>
                  </a:cubicBezTo>
                  <a:cubicBezTo>
                    <a:pt x="5705" y="7236"/>
                    <a:pt x="6172" y="7736"/>
                    <a:pt x="6705" y="8103"/>
                  </a:cubicBezTo>
                  <a:cubicBezTo>
                    <a:pt x="6972" y="8303"/>
                    <a:pt x="7306" y="8470"/>
                    <a:pt x="7639" y="8570"/>
                  </a:cubicBezTo>
                  <a:cubicBezTo>
                    <a:pt x="7736" y="8605"/>
                    <a:pt x="7835" y="8622"/>
                    <a:pt x="7933" y="8622"/>
                  </a:cubicBezTo>
                  <a:cubicBezTo>
                    <a:pt x="8207" y="8622"/>
                    <a:pt x="8477" y="8491"/>
                    <a:pt x="8673" y="8270"/>
                  </a:cubicBezTo>
                  <a:cubicBezTo>
                    <a:pt x="8940" y="7936"/>
                    <a:pt x="9007" y="7569"/>
                    <a:pt x="8873" y="7202"/>
                  </a:cubicBezTo>
                  <a:cubicBezTo>
                    <a:pt x="8773" y="6869"/>
                    <a:pt x="8607" y="6569"/>
                    <a:pt x="8340" y="6302"/>
                  </a:cubicBezTo>
                  <a:cubicBezTo>
                    <a:pt x="7873" y="5801"/>
                    <a:pt x="7339" y="5434"/>
                    <a:pt x="6705" y="5201"/>
                  </a:cubicBezTo>
                  <a:cubicBezTo>
                    <a:pt x="6183" y="4977"/>
                    <a:pt x="5628" y="4854"/>
                    <a:pt x="5069" y="4833"/>
                  </a:cubicBezTo>
                  <a:lnTo>
                    <a:pt x="5069" y="4833"/>
                  </a:lnTo>
                  <a:cubicBezTo>
                    <a:pt x="4871" y="3184"/>
                    <a:pt x="5702" y="1516"/>
                    <a:pt x="7272" y="731"/>
                  </a:cubicBezTo>
                  <a:cubicBezTo>
                    <a:pt x="7895" y="382"/>
                    <a:pt x="8574" y="201"/>
                    <a:pt x="9266" y="201"/>
                  </a:cubicBezTo>
                  <a:cubicBezTo>
                    <a:pt x="9501" y="201"/>
                    <a:pt x="9738" y="222"/>
                    <a:pt x="9974" y="264"/>
                  </a:cubicBezTo>
                  <a:cubicBezTo>
                    <a:pt x="10708" y="431"/>
                    <a:pt x="11442" y="764"/>
                    <a:pt x="11976" y="1298"/>
                  </a:cubicBezTo>
                  <a:cubicBezTo>
                    <a:pt x="12376" y="1732"/>
                    <a:pt x="12776" y="2165"/>
                    <a:pt x="13010" y="2733"/>
                  </a:cubicBezTo>
                  <a:cubicBezTo>
                    <a:pt x="13210" y="3166"/>
                    <a:pt x="13343" y="3700"/>
                    <a:pt x="13410" y="4167"/>
                  </a:cubicBezTo>
                  <a:lnTo>
                    <a:pt x="13410" y="3767"/>
                  </a:lnTo>
                  <a:cubicBezTo>
                    <a:pt x="13377" y="3400"/>
                    <a:pt x="13310" y="3033"/>
                    <a:pt x="13143" y="2699"/>
                  </a:cubicBezTo>
                  <a:cubicBezTo>
                    <a:pt x="12876" y="2099"/>
                    <a:pt x="12543" y="1598"/>
                    <a:pt x="12076" y="1198"/>
                  </a:cubicBezTo>
                  <a:cubicBezTo>
                    <a:pt x="11509" y="631"/>
                    <a:pt x="10741" y="231"/>
                    <a:pt x="9974" y="64"/>
                  </a:cubicBezTo>
                  <a:cubicBezTo>
                    <a:pt x="9721" y="22"/>
                    <a:pt x="9467" y="1"/>
                    <a:pt x="9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1550325" y="1905975"/>
              <a:ext cx="243650" cy="374425"/>
            </a:xfrm>
            <a:custGeom>
              <a:avLst/>
              <a:gdLst/>
              <a:ahLst/>
              <a:cxnLst/>
              <a:rect l="l" t="t" r="r" b="b"/>
              <a:pathLst>
                <a:path w="9746" h="14977" extrusionOk="0">
                  <a:moveTo>
                    <a:pt x="5964" y="6302"/>
                  </a:moveTo>
                  <a:cubicBezTo>
                    <a:pt x="6159" y="6302"/>
                    <a:pt x="6358" y="6330"/>
                    <a:pt x="6543" y="6372"/>
                  </a:cubicBezTo>
                  <a:cubicBezTo>
                    <a:pt x="6810" y="6472"/>
                    <a:pt x="7077" y="6672"/>
                    <a:pt x="7144" y="6972"/>
                  </a:cubicBezTo>
                  <a:cubicBezTo>
                    <a:pt x="7210" y="7272"/>
                    <a:pt x="7110" y="7539"/>
                    <a:pt x="6877" y="7706"/>
                  </a:cubicBezTo>
                  <a:cubicBezTo>
                    <a:pt x="6643" y="7939"/>
                    <a:pt x="6377" y="8040"/>
                    <a:pt x="6076" y="8173"/>
                  </a:cubicBezTo>
                  <a:cubicBezTo>
                    <a:pt x="5552" y="8348"/>
                    <a:pt x="5028" y="8446"/>
                    <a:pt x="4482" y="8446"/>
                  </a:cubicBezTo>
                  <a:cubicBezTo>
                    <a:pt x="4402" y="8446"/>
                    <a:pt x="4322" y="8444"/>
                    <a:pt x="4242" y="8440"/>
                  </a:cubicBezTo>
                  <a:cubicBezTo>
                    <a:pt x="4108" y="8440"/>
                    <a:pt x="3941" y="8373"/>
                    <a:pt x="3808" y="8373"/>
                  </a:cubicBezTo>
                  <a:cubicBezTo>
                    <a:pt x="3419" y="8327"/>
                    <a:pt x="3052" y="8225"/>
                    <a:pt x="2712" y="8077"/>
                  </a:cubicBezTo>
                  <a:lnTo>
                    <a:pt x="2712" y="8077"/>
                  </a:lnTo>
                  <a:cubicBezTo>
                    <a:pt x="3032" y="7653"/>
                    <a:pt x="3427" y="7289"/>
                    <a:pt x="3875" y="7005"/>
                  </a:cubicBezTo>
                  <a:cubicBezTo>
                    <a:pt x="4408" y="6639"/>
                    <a:pt x="4976" y="6438"/>
                    <a:pt x="5609" y="6338"/>
                  </a:cubicBezTo>
                  <a:cubicBezTo>
                    <a:pt x="5724" y="6313"/>
                    <a:pt x="5844" y="6302"/>
                    <a:pt x="5964" y="6302"/>
                  </a:cubicBezTo>
                  <a:close/>
                  <a:moveTo>
                    <a:pt x="4425" y="0"/>
                  </a:moveTo>
                  <a:cubicBezTo>
                    <a:pt x="4125" y="0"/>
                    <a:pt x="3825" y="34"/>
                    <a:pt x="3541" y="100"/>
                  </a:cubicBezTo>
                  <a:cubicBezTo>
                    <a:pt x="2741" y="267"/>
                    <a:pt x="1973" y="634"/>
                    <a:pt x="1406" y="1168"/>
                  </a:cubicBezTo>
                  <a:cubicBezTo>
                    <a:pt x="639" y="1868"/>
                    <a:pt x="239" y="2802"/>
                    <a:pt x="105" y="3803"/>
                  </a:cubicBezTo>
                  <a:cubicBezTo>
                    <a:pt x="72" y="3970"/>
                    <a:pt x="72" y="4103"/>
                    <a:pt x="72" y="4270"/>
                  </a:cubicBezTo>
                  <a:cubicBezTo>
                    <a:pt x="1" y="5929"/>
                    <a:pt x="906" y="7436"/>
                    <a:pt x="2285" y="8194"/>
                  </a:cubicBezTo>
                  <a:lnTo>
                    <a:pt x="2285" y="8194"/>
                  </a:lnTo>
                  <a:cubicBezTo>
                    <a:pt x="1979" y="8678"/>
                    <a:pt x="1763" y="9221"/>
                    <a:pt x="1640" y="9807"/>
                  </a:cubicBezTo>
                  <a:cubicBezTo>
                    <a:pt x="1573" y="10375"/>
                    <a:pt x="1606" y="10975"/>
                    <a:pt x="1740" y="11509"/>
                  </a:cubicBezTo>
                  <a:cubicBezTo>
                    <a:pt x="2194" y="13581"/>
                    <a:pt x="4025" y="14977"/>
                    <a:pt x="6041" y="14977"/>
                  </a:cubicBezTo>
                  <a:cubicBezTo>
                    <a:pt x="6394" y="14977"/>
                    <a:pt x="6752" y="14934"/>
                    <a:pt x="7110" y="14844"/>
                  </a:cubicBezTo>
                  <a:cubicBezTo>
                    <a:pt x="7711" y="14678"/>
                    <a:pt x="8245" y="14444"/>
                    <a:pt x="8745" y="14044"/>
                  </a:cubicBezTo>
                  <a:cubicBezTo>
                    <a:pt x="9045" y="13844"/>
                    <a:pt x="9279" y="13543"/>
                    <a:pt x="9545" y="13277"/>
                  </a:cubicBezTo>
                  <a:cubicBezTo>
                    <a:pt x="9612" y="13177"/>
                    <a:pt x="9712" y="13043"/>
                    <a:pt x="9746" y="12943"/>
                  </a:cubicBezTo>
                  <a:lnTo>
                    <a:pt x="9746" y="12943"/>
                  </a:lnTo>
                  <a:cubicBezTo>
                    <a:pt x="9445" y="13343"/>
                    <a:pt x="9078" y="13677"/>
                    <a:pt x="8712" y="14044"/>
                  </a:cubicBezTo>
                  <a:cubicBezTo>
                    <a:pt x="8211" y="14377"/>
                    <a:pt x="7644" y="14644"/>
                    <a:pt x="7077" y="14778"/>
                  </a:cubicBezTo>
                  <a:cubicBezTo>
                    <a:pt x="6717" y="14838"/>
                    <a:pt x="6369" y="14886"/>
                    <a:pt x="6018" y="14886"/>
                  </a:cubicBezTo>
                  <a:cubicBezTo>
                    <a:pt x="5784" y="14886"/>
                    <a:pt x="5549" y="14864"/>
                    <a:pt x="5309" y="14811"/>
                  </a:cubicBezTo>
                  <a:cubicBezTo>
                    <a:pt x="3041" y="14377"/>
                    <a:pt x="1473" y="12176"/>
                    <a:pt x="1907" y="9874"/>
                  </a:cubicBezTo>
                  <a:cubicBezTo>
                    <a:pt x="2016" y="9312"/>
                    <a:pt x="2235" y="8787"/>
                    <a:pt x="2539" y="8322"/>
                  </a:cubicBezTo>
                  <a:lnTo>
                    <a:pt x="2539" y="8322"/>
                  </a:lnTo>
                  <a:cubicBezTo>
                    <a:pt x="3038" y="8554"/>
                    <a:pt x="3590" y="8690"/>
                    <a:pt x="4175" y="8707"/>
                  </a:cubicBezTo>
                  <a:cubicBezTo>
                    <a:pt x="4318" y="8720"/>
                    <a:pt x="4460" y="8727"/>
                    <a:pt x="4600" y="8727"/>
                  </a:cubicBezTo>
                  <a:cubicBezTo>
                    <a:pt x="5145" y="8727"/>
                    <a:pt x="5665" y="8626"/>
                    <a:pt x="6143" y="8440"/>
                  </a:cubicBezTo>
                  <a:cubicBezTo>
                    <a:pt x="6477" y="8340"/>
                    <a:pt x="6810" y="8140"/>
                    <a:pt x="7077" y="7939"/>
                  </a:cubicBezTo>
                  <a:cubicBezTo>
                    <a:pt x="7377" y="7673"/>
                    <a:pt x="7477" y="7272"/>
                    <a:pt x="7411" y="6872"/>
                  </a:cubicBezTo>
                  <a:cubicBezTo>
                    <a:pt x="7277" y="6538"/>
                    <a:pt x="6977" y="6272"/>
                    <a:pt x="6610" y="6138"/>
                  </a:cubicBezTo>
                  <a:cubicBezTo>
                    <a:pt x="6388" y="6049"/>
                    <a:pt x="6150" y="6020"/>
                    <a:pt x="5918" y="6020"/>
                  </a:cubicBezTo>
                  <a:cubicBezTo>
                    <a:pt x="5802" y="6020"/>
                    <a:pt x="5687" y="6027"/>
                    <a:pt x="5576" y="6038"/>
                  </a:cubicBezTo>
                  <a:cubicBezTo>
                    <a:pt x="4909" y="6138"/>
                    <a:pt x="4242" y="6372"/>
                    <a:pt x="3708" y="6772"/>
                  </a:cubicBezTo>
                  <a:cubicBezTo>
                    <a:pt x="3203" y="7093"/>
                    <a:pt x="2783" y="7491"/>
                    <a:pt x="2450" y="7950"/>
                  </a:cubicBezTo>
                  <a:lnTo>
                    <a:pt x="2450" y="7950"/>
                  </a:lnTo>
                  <a:cubicBezTo>
                    <a:pt x="989" y="7179"/>
                    <a:pt x="112" y="5521"/>
                    <a:pt x="372" y="3803"/>
                  </a:cubicBezTo>
                  <a:cubicBezTo>
                    <a:pt x="439" y="2836"/>
                    <a:pt x="839" y="1969"/>
                    <a:pt x="1506" y="1301"/>
                  </a:cubicBezTo>
                  <a:cubicBezTo>
                    <a:pt x="2107" y="768"/>
                    <a:pt x="2807" y="367"/>
                    <a:pt x="3575" y="201"/>
                  </a:cubicBezTo>
                  <a:cubicBezTo>
                    <a:pt x="3887" y="145"/>
                    <a:pt x="4209" y="121"/>
                    <a:pt x="4530" y="121"/>
                  </a:cubicBezTo>
                  <a:cubicBezTo>
                    <a:pt x="4793" y="121"/>
                    <a:pt x="5054" y="137"/>
                    <a:pt x="5309" y="167"/>
                  </a:cubicBezTo>
                  <a:cubicBezTo>
                    <a:pt x="5809" y="301"/>
                    <a:pt x="6276" y="467"/>
                    <a:pt x="6743" y="668"/>
                  </a:cubicBezTo>
                  <a:cubicBezTo>
                    <a:pt x="6643" y="601"/>
                    <a:pt x="6543" y="501"/>
                    <a:pt x="6410" y="467"/>
                  </a:cubicBezTo>
                  <a:cubicBezTo>
                    <a:pt x="6076" y="301"/>
                    <a:pt x="5709" y="167"/>
                    <a:pt x="5309" y="100"/>
                  </a:cubicBezTo>
                  <a:cubicBezTo>
                    <a:pt x="5026" y="34"/>
                    <a:pt x="4725" y="0"/>
                    <a:pt x="4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1723075" y="2249550"/>
              <a:ext cx="366950" cy="264125"/>
            </a:xfrm>
            <a:custGeom>
              <a:avLst/>
              <a:gdLst/>
              <a:ahLst/>
              <a:cxnLst/>
              <a:rect l="l" t="t" r="r" b="b"/>
              <a:pathLst>
                <a:path w="14678" h="10565" extrusionOk="0">
                  <a:moveTo>
                    <a:pt x="7677" y="3389"/>
                  </a:moveTo>
                  <a:cubicBezTo>
                    <a:pt x="7765" y="3389"/>
                    <a:pt x="7854" y="3404"/>
                    <a:pt x="7939" y="3436"/>
                  </a:cubicBezTo>
                  <a:cubicBezTo>
                    <a:pt x="8206" y="3570"/>
                    <a:pt x="8373" y="3770"/>
                    <a:pt x="8406" y="4070"/>
                  </a:cubicBezTo>
                  <a:cubicBezTo>
                    <a:pt x="8440" y="4337"/>
                    <a:pt x="8440" y="4637"/>
                    <a:pt x="8373" y="4937"/>
                  </a:cubicBezTo>
                  <a:cubicBezTo>
                    <a:pt x="8239" y="5505"/>
                    <a:pt x="7939" y="6072"/>
                    <a:pt x="7539" y="6505"/>
                  </a:cubicBezTo>
                  <a:cubicBezTo>
                    <a:pt x="7217" y="6883"/>
                    <a:pt x="6843" y="7190"/>
                    <a:pt x="6431" y="7419"/>
                  </a:cubicBezTo>
                  <a:lnTo>
                    <a:pt x="6431" y="7419"/>
                  </a:lnTo>
                  <a:cubicBezTo>
                    <a:pt x="6277" y="6966"/>
                    <a:pt x="6197" y="6478"/>
                    <a:pt x="6205" y="5972"/>
                  </a:cubicBezTo>
                  <a:cubicBezTo>
                    <a:pt x="6205" y="5338"/>
                    <a:pt x="6338" y="4771"/>
                    <a:pt x="6605" y="4237"/>
                  </a:cubicBezTo>
                  <a:cubicBezTo>
                    <a:pt x="6738" y="3970"/>
                    <a:pt x="6905" y="3737"/>
                    <a:pt x="7172" y="3570"/>
                  </a:cubicBezTo>
                  <a:cubicBezTo>
                    <a:pt x="7308" y="3456"/>
                    <a:pt x="7490" y="3389"/>
                    <a:pt x="7677" y="3389"/>
                  </a:cubicBezTo>
                  <a:close/>
                  <a:moveTo>
                    <a:pt x="2669" y="1"/>
                  </a:moveTo>
                  <a:lnTo>
                    <a:pt x="2269" y="134"/>
                  </a:lnTo>
                  <a:cubicBezTo>
                    <a:pt x="1935" y="301"/>
                    <a:pt x="1668" y="501"/>
                    <a:pt x="1368" y="768"/>
                  </a:cubicBezTo>
                  <a:cubicBezTo>
                    <a:pt x="934" y="1135"/>
                    <a:pt x="567" y="1635"/>
                    <a:pt x="367" y="2169"/>
                  </a:cubicBezTo>
                  <a:cubicBezTo>
                    <a:pt x="67" y="2903"/>
                    <a:pt x="0" y="3670"/>
                    <a:pt x="100" y="4470"/>
                  </a:cubicBezTo>
                  <a:cubicBezTo>
                    <a:pt x="334" y="5404"/>
                    <a:pt x="834" y="6272"/>
                    <a:pt x="1535" y="6906"/>
                  </a:cubicBezTo>
                  <a:cubicBezTo>
                    <a:pt x="2369" y="7606"/>
                    <a:pt x="3403" y="8073"/>
                    <a:pt x="4537" y="8106"/>
                  </a:cubicBezTo>
                  <a:cubicBezTo>
                    <a:pt x="5139" y="8106"/>
                    <a:pt x="5725" y="7987"/>
                    <a:pt x="6261" y="7753"/>
                  </a:cubicBezTo>
                  <a:lnTo>
                    <a:pt x="6261" y="7753"/>
                  </a:lnTo>
                  <a:cubicBezTo>
                    <a:pt x="6924" y="9314"/>
                    <a:pt x="8439" y="10443"/>
                    <a:pt x="10208" y="10541"/>
                  </a:cubicBezTo>
                  <a:cubicBezTo>
                    <a:pt x="10354" y="10557"/>
                    <a:pt x="10499" y="10564"/>
                    <a:pt x="10644" y="10564"/>
                  </a:cubicBezTo>
                  <a:cubicBezTo>
                    <a:pt x="11454" y="10564"/>
                    <a:pt x="12230" y="10327"/>
                    <a:pt x="12909" y="9874"/>
                  </a:cubicBezTo>
                  <a:cubicBezTo>
                    <a:pt x="13543" y="9407"/>
                    <a:pt x="14044" y="8774"/>
                    <a:pt x="14344" y="8040"/>
                  </a:cubicBezTo>
                  <a:cubicBezTo>
                    <a:pt x="14544" y="7473"/>
                    <a:pt x="14677" y="6906"/>
                    <a:pt x="14644" y="6305"/>
                  </a:cubicBezTo>
                  <a:cubicBezTo>
                    <a:pt x="14644" y="5938"/>
                    <a:pt x="14544" y="5571"/>
                    <a:pt x="14411" y="5238"/>
                  </a:cubicBezTo>
                  <a:cubicBezTo>
                    <a:pt x="14377" y="5104"/>
                    <a:pt x="14344" y="4971"/>
                    <a:pt x="14244" y="4871"/>
                  </a:cubicBezTo>
                  <a:lnTo>
                    <a:pt x="14244" y="4871"/>
                  </a:lnTo>
                  <a:cubicBezTo>
                    <a:pt x="14411" y="5304"/>
                    <a:pt x="14511" y="5805"/>
                    <a:pt x="14544" y="6305"/>
                  </a:cubicBezTo>
                  <a:cubicBezTo>
                    <a:pt x="14544" y="6906"/>
                    <a:pt x="14411" y="7439"/>
                    <a:pt x="14210" y="7973"/>
                  </a:cubicBezTo>
                  <a:cubicBezTo>
                    <a:pt x="13910" y="8640"/>
                    <a:pt x="13443" y="9274"/>
                    <a:pt x="12843" y="9674"/>
                  </a:cubicBezTo>
                  <a:cubicBezTo>
                    <a:pt x="12192" y="10098"/>
                    <a:pt x="11446" y="10331"/>
                    <a:pt x="10665" y="10331"/>
                  </a:cubicBezTo>
                  <a:cubicBezTo>
                    <a:pt x="10525" y="10331"/>
                    <a:pt x="10383" y="10323"/>
                    <a:pt x="10241" y="10308"/>
                  </a:cubicBezTo>
                  <a:cubicBezTo>
                    <a:pt x="8527" y="10209"/>
                    <a:pt x="7109" y="9129"/>
                    <a:pt x="6510" y="7633"/>
                  </a:cubicBezTo>
                  <a:lnTo>
                    <a:pt x="6510" y="7633"/>
                  </a:lnTo>
                  <a:cubicBezTo>
                    <a:pt x="6973" y="7392"/>
                    <a:pt x="7391" y="7060"/>
                    <a:pt x="7739" y="6639"/>
                  </a:cubicBezTo>
                  <a:cubicBezTo>
                    <a:pt x="8173" y="6138"/>
                    <a:pt x="8506" y="5571"/>
                    <a:pt x="8606" y="4937"/>
                  </a:cubicBezTo>
                  <a:cubicBezTo>
                    <a:pt x="8706" y="4604"/>
                    <a:pt x="8740" y="4270"/>
                    <a:pt x="8706" y="3937"/>
                  </a:cubicBezTo>
                  <a:cubicBezTo>
                    <a:pt x="8673" y="3570"/>
                    <a:pt x="8406" y="3236"/>
                    <a:pt x="8039" y="3103"/>
                  </a:cubicBezTo>
                  <a:cubicBezTo>
                    <a:pt x="7935" y="3061"/>
                    <a:pt x="7820" y="3042"/>
                    <a:pt x="7704" y="3042"/>
                  </a:cubicBezTo>
                  <a:cubicBezTo>
                    <a:pt x="7450" y="3042"/>
                    <a:pt x="7188" y="3132"/>
                    <a:pt x="7005" y="3270"/>
                  </a:cubicBezTo>
                  <a:cubicBezTo>
                    <a:pt x="6738" y="3470"/>
                    <a:pt x="6538" y="3770"/>
                    <a:pt x="6371" y="4070"/>
                  </a:cubicBezTo>
                  <a:cubicBezTo>
                    <a:pt x="6071" y="4637"/>
                    <a:pt x="5904" y="5271"/>
                    <a:pt x="5904" y="5938"/>
                  </a:cubicBezTo>
                  <a:cubicBezTo>
                    <a:pt x="5897" y="6502"/>
                    <a:pt x="5995" y="7045"/>
                    <a:pt x="6179" y="7547"/>
                  </a:cubicBezTo>
                  <a:lnTo>
                    <a:pt x="6179" y="7547"/>
                  </a:lnTo>
                  <a:cubicBezTo>
                    <a:pt x="5673" y="7783"/>
                    <a:pt x="5117" y="7906"/>
                    <a:pt x="4537" y="7906"/>
                  </a:cubicBezTo>
                  <a:cubicBezTo>
                    <a:pt x="3503" y="7840"/>
                    <a:pt x="2502" y="7473"/>
                    <a:pt x="1701" y="6772"/>
                  </a:cubicBezTo>
                  <a:cubicBezTo>
                    <a:pt x="1001" y="6172"/>
                    <a:pt x="534" y="5338"/>
                    <a:pt x="334" y="4470"/>
                  </a:cubicBezTo>
                  <a:cubicBezTo>
                    <a:pt x="200" y="3737"/>
                    <a:pt x="234" y="2969"/>
                    <a:pt x="534" y="2269"/>
                  </a:cubicBezTo>
                  <a:cubicBezTo>
                    <a:pt x="734" y="1735"/>
                    <a:pt x="1034" y="1268"/>
                    <a:pt x="1435" y="835"/>
                  </a:cubicBezTo>
                  <a:cubicBezTo>
                    <a:pt x="1835" y="501"/>
                    <a:pt x="2202" y="234"/>
                    <a:pt x="2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1673025" y="1803075"/>
              <a:ext cx="30900" cy="27825"/>
            </a:xfrm>
            <a:custGeom>
              <a:avLst/>
              <a:gdLst/>
              <a:ahLst/>
              <a:cxnLst/>
              <a:rect l="l" t="t" r="r" b="b"/>
              <a:pathLst>
                <a:path w="1236" h="1113" extrusionOk="0">
                  <a:moveTo>
                    <a:pt x="542" y="0"/>
                  </a:moveTo>
                  <a:cubicBezTo>
                    <a:pt x="506" y="0"/>
                    <a:pt x="470" y="5"/>
                    <a:pt x="434" y="13"/>
                  </a:cubicBezTo>
                  <a:cubicBezTo>
                    <a:pt x="201" y="80"/>
                    <a:pt x="1" y="380"/>
                    <a:pt x="68" y="647"/>
                  </a:cubicBezTo>
                  <a:cubicBezTo>
                    <a:pt x="145" y="906"/>
                    <a:pt x="263" y="1004"/>
                    <a:pt x="327" y="1004"/>
                  </a:cubicBezTo>
                  <a:cubicBezTo>
                    <a:pt x="346" y="1004"/>
                    <a:pt x="360" y="996"/>
                    <a:pt x="368" y="981"/>
                  </a:cubicBezTo>
                  <a:cubicBezTo>
                    <a:pt x="401" y="947"/>
                    <a:pt x="268" y="847"/>
                    <a:pt x="268" y="647"/>
                  </a:cubicBezTo>
                  <a:cubicBezTo>
                    <a:pt x="268" y="614"/>
                    <a:pt x="268" y="514"/>
                    <a:pt x="334" y="480"/>
                  </a:cubicBezTo>
                  <a:cubicBezTo>
                    <a:pt x="380" y="367"/>
                    <a:pt x="472" y="315"/>
                    <a:pt x="579" y="315"/>
                  </a:cubicBezTo>
                  <a:cubicBezTo>
                    <a:pt x="629" y="315"/>
                    <a:pt x="682" y="326"/>
                    <a:pt x="735" y="347"/>
                  </a:cubicBezTo>
                  <a:lnTo>
                    <a:pt x="868" y="480"/>
                  </a:lnTo>
                  <a:cubicBezTo>
                    <a:pt x="935" y="614"/>
                    <a:pt x="868" y="814"/>
                    <a:pt x="735" y="914"/>
                  </a:cubicBezTo>
                  <a:cubicBezTo>
                    <a:pt x="568" y="1048"/>
                    <a:pt x="401" y="981"/>
                    <a:pt x="401" y="1048"/>
                  </a:cubicBezTo>
                  <a:cubicBezTo>
                    <a:pt x="401" y="1048"/>
                    <a:pt x="466" y="1113"/>
                    <a:pt x="588" y="1113"/>
                  </a:cubicBezTo>
                  <a:cubicBezTo>
                    <a:pt x="662" y="1113"/>
                    <a:pt x="756" y="1089"/>
                    <a:pt x="868" y="1014"/>
                  </a:cubicBezTo>
                  <a:cubicBezTo>
                    <a:pt x="935" y="947"/>
                    <a:pt x="1068" y="847"/>
                    <a:pt x="1102" y="747"/>
                  </a:cubicBezTo>
                  <a:cubicBezTo>
                    <a:pt x="1235" y="480"/>
                    <a:pt x="1068" y="214"/>
                    <a:pt x="835" y="80"/>
                  </a:cubicBezTo>
                  <a:cubicBezTo>
                    <a:pt x="737" y="31"/>
                    <a:pt x="639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1640500" y="1969450"/>
              <a:ext cx="30050" cy="28900"/>
            </a:xfrm>
            <a:custGeom>
              <a:avLst/>
              <a:gdLst/>
              <a:ahLst/>
              <a:cxnLst/>
              <a:rect l="l" t="t" r="r" b="b"/>
              <a:pathLst>
                <a:path w="1202" h="1156" extrusionOk="0">
                  <a:moveTo>
                    <a:pt x="559" y="1"/>
                  </a:moveTo>
                  <a:cubicBezTo>
                    <a:pt x="411" y="1"/>
                    <a:pt x="272" y="59"/>
                    <a:pt x="168" y="163"/>
                  </a:cubicBezTo>
                  <a:cubicBezTo>
                    <a:pt x="34" y="297"/>
                    <a:pt x="1" y="497"/>
                    <a:pt x="34" y="664"/>
                  </a:cubicBezTo>
                  <a:cubicBezTo>
                    <a:pt x="112" y="922"/>
                    <a:pt x="229" y="1021"/>
                    <a:pt x="294" y="1021"/>
                  </a:cubicBezTo>
                  <a:cubicBezTo>
                    <a:pt x="313" y="1021"/>
                    <a:pt x="327" y="1012"/>
                    <a:pt x="334" y="997"/>
                  </a:cubicBezTo>
                  <a:cubicBezTo>
                    <a:pt x="368" y="964"/>
                    <a:pt x="268" y="897"/>
                    <a:pt x="268" y="664"/>
                  </a:cubicBezTo>
                  <a:cubicBezTo>
                    <a:pt x="268" y="630"/>
                    <a:pt x="268" y="530"/>
                    <a:pt x="301" y="497"/>
                  </a:cubicBezTo>
                  <a:cubicBezTo>
                    <a:pt x="347" y="383"/>
                    <a:pt x="439" y="331"/>
                    <a:pt x="546" y="331"/>
                  </a:cubicBezTo>
                  <a:cubicBezTo>
                    <a:pt x="596" y="331"/>
                    <a:pt x="649" y="342"/>
                    <a:pt x="701" y="364"/>
                  </a:cubicBezTo>
                  <a:lnTo>
                    <a:pt x="835" y="497"/>
                  </a:lnTo>
                  <a:cubicBezTo>
                    <a:pt x="935" y="630"/>
                    <a:pt x="835" y="831"/>
                    <a:pt x="701" y="931"/>
                  </a:cubicBezTo>
                  <a:cubicBezTo>
                    <a:pt x="535" y="1064"/>
                    <a:pt x="368" y="997"/>
                    <a:pt x="368" y="1064"/>
                  </a:cubicBezTo>
                  <a:cubicBezTo>
                    <a:pt x="345" y="1087"/>
                    <a:pt x="415" y="1155"/>
                    <a:pt x="556" y="1155"/>
                  </a:cubicBezTo>
                  <a:cubicBezTo>
                    <a:pt x="623" y="1155"/>
                    <a:pt x="705" y="1140"/>
                    <a:pt x="801" y="1097"/>
                  </a:cubicBezTo>
                  <a:cubicBezTo>
                    <a:pt x="868" y="1064"/>
                    <a:pt x="902" y="997"/>
                    <a:pt x="968" y="964"/>
                  </a:cubicBezTo>
                  <a:cubicBezTo>
                    <a:pt x="1202" y="730"/>
                    <a:pt x="1202" y="430"/>
                    <a:pt x="968" y="163"/>
                  </a:cubicBezTo>
                  <a:cubicBezTo>
                    <a:pt x="840" y="51"/>
                    <a:pt x="696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1673875" y="2181900"/>
              <a:ext cx="29200" cy="27625"/>
            </a:xfrm>
            <a:custGeom>
              <a:avLst/>
              <a:gdLst/>
              <a:ahLst/>
              <a:cxnLst/>
              <a:rect l="l" t="t" r="r" b="b"/>
              <a:pathLst>
                <a:path w="1168" h="1105" extrusionOk="0">
                  <a:moveTo>
                    <a:pt x="542" y="0"/>
                  </a:moveTo>
                  <a:cubicBezTo>
                    <a:pt x="518" y="0"/>
                    <a:pt x="493" y="2"/>
                    <a:pt x="467" y="5"/>
                  </a:cubicBezTo>
                  <a:cubicBezTo>
                    <a:pt x="167" y="105"/>
                    <a:pt x="0" y="405"/>
                    <a:pt x="34" y="672"/>
                  </a:cubicBezTo>
                  <a:cubicBezTo>
                    <a:pt x="111" y="930"/>
                    <a:pt x="229" y="1029"/>
                    <a:pt x="293" y="1029"/>
                  </a:cubicBezTo>
                  <a:cubicBezTo>
                    <a:pt x="312" y="1029"/>
                    <a:pt x="326" y="1020"/>
                    <a:pt x="334" y="1005"/>
                  </a:cubicBezTo>
                  <a:cubicBezTo>
                    <a:pt x="367" y="972"/>
                    <a:pt x="267" y="905"/>
                    <a:pt x="267" y="672"/>
                  </a:cubicBezTo>
                  <a:cubicBezTo>
                    <a:pt x="267" y="572"/>
                    <a:pt x="300" y="472"/>
                    <a:pt x="367" y="405"/>
                  </a:cubicBezTo>
                  <a:cubicBezTo>
                    <a:pt x="420" y="365"/>
                    <a:pt x="483" y="347"/>
                    <a:pt x="546" y="347"/>
                  </a:cubicBezTo>
                  <a:cubicBezTo>
                    <a:pt x="643" y="347"/>
                    <a:pt x="740" y="391"/>
                    <a:pt x="801" y="472"/>
                  </a:cubicBezTo>
                  <a:cubicBezTo>
                    <a:pt x="867" y="605"/>
                    <a:pt x="834" y="805"/>
                    <a:pt x="701" y="905"/>
                  </a:cubicBezTo>
                  <a:cubicBezTo>
                    <a:pt x="534" y="1005"/>
                    <a:pt x="367" y="972"/>
                    <a:pt x="367" y="1005"/>
                  </a:cubicBezTo>
                  <a:cubicBezTo>
                    <a:pt x="341" y="1005"/>
                    <a:pt x="454" y="1104"/>
                    <a:pt x="644" y="1104"/>
                  </a:cubicBezTo>
                  <a:cubicBezTo>
                    <a:pt x="701" y="1104"/>
                    <a:pt x="765" y="1095"/>
                    <a:pt x="834" y="1072"/>
                  </a:cubicBezTo>
                  <a:cubicBezTo>
                    <a:pt x="1034" y="939"/>
                    <a:pt x="1168" y="672"/>
                    <a:pt x="1134" y="438"/>
                  </a:cubicBezTo>
                  <a:cubicBezTo>
                    <a:pt x="1043" y="163"/>
                    <a:pt x="811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1793125" y="2314250"/>
              <a:ext cx="28375" cy="26850"/>
            </a:xfrm>
            <a:custGeom>
              <a:avLst/>
              <a:gdLst/>
              <a:ahLst/>
              <a:cxnLst/>
              <a:rect l="l" t="t" r="r" b="b"/>
              <a:pathLst>
                <a:path w="1135" h="1074" extrusionOk="0">
                  <a:moveTo>
                    <a:pt x="557" y="1"/>
                  </a:moveTo>
                  <a:cubicBezTo>
                    <a:pt x="515" y="1"/>
                    <a:pt x="473" y="5"/>
                    <a:pt x="434" y="14"/>
                  </a:cubicBezTo>
                  <a:cubicBezTo>
                    <a:pt x="167" y="81"/>
                    <a:pt x="0" y="348"/>
                    <a:pt x="67" y="648"/>
                  </a:cubicBezTo>
                  <a:cubicBezTo>
                    <a:pt x="148" y="919"/>
                    <a:pt x="273" y="992"/>
                    <a:pt x="336" y="992"/>
                  </a:cubicBezTo>
                  <a:cubicBezTo>
                    <a:pt x="350" y="992"/>
                    <a:pt x="361" y="988"/>
                    <a:pt x="367" y="982"/>
                  </a:cubicBezTo>
                  <a:cubicBezTo>
                    <a:pt x="401" y="915"/>
                    <a:pt x="267" y="848"/>
                    <a:pt x="267" y="648"/>
                  </a:cubicBezTo>
                  <a:cubicBezTo>
                    <a:pt x="267" y="515"/>
                    <a:pt x="300" y="381"/>
                    <a:pt x="401" y="348"/>
                  </a:cubicBezTo>
                  <a:cubicBezTo>
                    <a:pt x="445" y="326"/>
                    <a:pt x="497" y="315"/>
                    <a:pt x="550" y="315"/>
                  </a:cubicBezTo>
                  <a:cubicBezTo>
                    <a:pt x="656" y="315"/>
                    <a:pt x="767" y="359"/>
                    <a:pt x="834" y="448"/>
                  </a:cubicBezTo>
                  <a:cubicBezTo>
                    <a:pt x="901" y="548"/>
                    <a:pt x="868" y="782"/>
                    <a:pt x="734" y="848"/>
                  </a:cubicBezTo>
                  <a:cubicBezTo>
                    <a:pt x="567" y="982"/>
                    <a:pt x="401" y="948"/>
                    <a:pt x="401" y="982"/>
                  </a:cubicBezTo>
                  <a:cubicBezTo>
                    <a:pt x="378" y="1004"/>
                    <a:pt x="463" y="1073"/>
                    <a:pt x="614" y="1073"/>
                  </a:cubicBezTo>
                  <a:cubicBezTo>
                    <a:pt x="685" y="1073"/>
                    <a:pt x="771" y="1058"/>
                    <a:pt x="868" y="1015"/>
                  </a:cubicBezTo>
                  <a:cubicBezTo>
                    <a:pt x="1034" y="948"/>
                    <a:pt x="1101" y="782"/>
                    <a:pt x="1134" y="615"/>
                  </a:cubicBezTo>
                  <a:cubicBezTo>
                    <a:pt x="1134" y="381"/>
                    <a:pt x="1034" y="148"/>
                    <a:pt x="834" y="48"/>
                  </a:cubicBezTo>
                  <a:cubicBezTo>
                    <a:pt x="763" y="24"/>
                    <a:pt x="659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1980750" y="2396800"/>
              <a:ext cx="27550" cy="26700"/>
            </a:xfrm>
            <a:custGeom>
              <a:avLst/>
              <a:gdLst/>
              <a:ahLst/>
              <a:cxnLst/>
              <a:rect l="l" t="t" r="r" b="b"/>
              <a:pathLst>
                <a:path w="1102" h="1068" extrusionOk="0">
                  <a:moveTo>
                    <a:pt x="517" y="0"/>
                  </a:moveTo>
                  <a:cubicBezTo>
                    <a:pt x="394" y="0"/>
                    <a:pt x="271" y="45"/>
                    <a:pt x="167" y="148"/>
                  </a:cubicBezTo>
                  <a:cubicBezTo>
                    <a:pt x="34" y="248"/>
                    <a:pt x="1" y="482"/>
                    <a:pt x="34" y="649"/>
                  </a:cubicBezTo>
                  <a:cubicBezTo>
                    <a:pt x="88" y="919"/>
                    <a:pt x="208" y="992"/>
                    <a:pt x="287" y="992"/>
                  </a:cubicBezTo>
                  <a:cubicBezTo>
                    <a:pt x="306" y="992"/>
                    <a:pt x="322" y="988"/>
                    <a:pt x="334" y="982"/>
                  </a:cubicBezTo>
                  <a:cubicBezTo>
                    <a:pt x="368" y="915"/>
                    <a:pt x="234" y="849"/>
                    <a:pt x="234" y="649"/>
                  </a:cubicBezTo>
                  <a:cubicBezTo>
                    <a:pt x="234" y="515"/>
                    <a:pt x="267" y="382"/>
                    <a:pt x="368" y="348"/>
                  </a:cubicBezTo>
                  <a:cubicBezTo>
                    <a:pt x="414" y="314"/>
                    <a:pt x="469" y="299"/>
                    <a:pt x="523" y="299"/>
                  </a:cubicBezTo>
                  <a:cubicBezTo>
                    <a:pt x="624" y="299"/>
                    <a:pt x="724" y="350"/>
                    <a:pt x="768" y="415"/>
                  </a:cubicBezTo>
                  <a:cubicBezTo>
                    <a:pt x="868" y="549"/>
                    <a:pt x="835" y="749"/>
                    <a:pt x="701" y="849"/>
                  </a:cubicBezTo>
                  <a:cubicBezTo>
                    <a:pt x="534" y="982"/>
                    <a:pt x="368" y="915"/>
                    <a:pt x="368" y="982"/>
                  </a:cubicBezTo>
                  <a:cubicBezTo>
                    <a:pt x="320" y="982"/>
                    <a:pt x="408" y="1067"/>
                    <a:pt x="560" y="1067"/>
                  </a:cubicBezTo>
                  <a:cubicBezTo>
                    <a:pt x="621" y="1067"/>
                    <a:pt x="692" y="1054"/>
                    <a:pt x="768" y="1016"/>
                  </a:cubicBezTo>
                  <a:cubicBezTo>
                    <a:pt x="935" y="915"/>
                    <a:pt x="1035" y="749"/>
                    <a:pt x="1068" y="582"/>
                  </a:cubicBezTo>
                  <a:cubicBezTo>
                    <a:pt x="1101" y="415"/>
                    <a:pt x="1035" y="315"/>
                    <a:pt x="935" y="182"/>
                  </a:cubicBezTo>
                  <a:cubicBezTo>
                    <a:pt x="823" y="70"/>
                    <a:pt x="671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2143375" y="2405150"/>
              <a:ext cx="29200" cy="26850"/>
            </a:xfrm>
            <a:custGeom>
              <a:avLst/>
              <a:gdLst/>
              <a:ahLst/>
              <a:cxnLst/>
              <a:rect l="l" t="t" r="r" b="b"/>
              <a:pathLst>
                <a:path w="1168" h="1074" extrusionOk="0">
                  <a:moveTo>
                    <a:pt x="551" y="1"/>
                  </a:moveTo>
                  <a:cubicBezTo>
                    <a:pt x="512" y="1"/>
                    <a:pt x="473" y="5"/>
                    <a:pt x="434" y="14"/>
                  </a:cubicBezTo>
                  <a:cubicBezTo>
                    <a:pt x="167" y="48"/>
                    <a:pt x="0" y="348"/>
                    <a:pt x="34" y="615"/>
                  </a:cubicBezTo>
                  <a:cubicBezTo>
                    <a:pt x="88" y="915"/>
                    <a:pt x="209" y="992"/>
                    <a:pt x="288" y="992"/>
                  </a:cubicBezTo>
                  <a:cubicBezTo>
                    <a:pt x="306" y="992"/>
                    <a:pt x="322" y="988"/>
                    <a:pt x="334" y="982"/>
                  </a:cubicBezTo>
                  <a:cubicBezTo>
                    <a:pt x="367" y="915"/>
                    <a:pt x="234" y="848"/>
                    <a:pt x="234" y="615"/>
                  </a:cubicBezTo>
                  <a:cubicBezTo>
                    <a:pt x="234" y="515"/>
                    <a:pt x="267" y="381"/>
                    <a:pt x="367" y="348"/>
                  </a:cubicBezTo>
                  <a:cubicBezTo>
                    <a:pt x="420" y="308"/>
                    <a:pt x="483" y="290"/>
                    <a:pt x="544" y="290"/>
                  </a:cubicBezTo>
                  <a:cubicBezTo>
                    <a:pt x="638" y="290"/>
                    <a:pt x="727" y="334"/>
                    <a:pt x="767" y="415"/>
                  </a:cubicBezTo>
                  <a:cubicBezTo>
                    <a:pt x="868" y="548"/>
                    <a:pt x="834" y="748"/>
                    <a:pt x="701" y="848"/>
                  </a:cubicBezTo>
                  <a:cubicBezTo>
                    <a:pt x="534" y="982"/>
                    <a:pt x="367" y="915"/>
                    <a:pt x="367" y="982"/>
                  </a:cubicBezTo>
                  <a:cubicBezTo>
                    <a:pt x="345" y="1004"/>
                    <a:pt x="430" y="1073"/>
                    <a:pt x="591" y="1073"/>
                  </a:cubicBezTo>
                  <a:cubicBezTo>
                    <a:pt x="667" y="1073"/>
                    <a:pt x="761" y="1058"/>
                    <a:pt x="868" y="1015"/>
                  </a:cubicBezTo>
                  <a:cubicBezTo>
                    <a:pt x="1034" y="915"/>
                    <a:pt x="1101" y="748"/>
                    <a:pt x="1168" y="581"/>
                  </a:cubicBezTo>
                  <a:cubicBezTo>
                    <a:pt x="1168" y="381"/>
                    <a:pt x="1034" y="114"/>
                    <a:pt x="834" y="48"/>
                  </a:cubicBezTo>
                  <a:cubicBezTo>
                    <a:pt x="740" y="24"/>
                    <a:pt x="645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2287650" y="2333250"/>
              <a:ext cx="30875" cy="28050"/>
            </a:xfrm>
            <a:custGeom>
              <a:avLst/>
              <a:gdLst/>
              <a:ahLst/>
              <a:cxnLst/>
              <a:rect l="l" t="t" r="r" b="b"/>
              <a:pathLst>
                <a:path w="1235" h="1122" extrusionOk="0">
                  <a:moveTo>
                    <a:pt x="581" y="1"/>
                  </a:moveTo>
                  <a:cubicBezTo>
                    <a:pt x="435" y="1"/>
                    <a:pt x="287" y="68"/>
                    <a:pt x="167" y="188"/>
                  </a:cubicBezTo>
                  <a:cubicBezTo>
                    <a:pt x="67" y="289"/>
                    <a:pt x="0" y="522"/>
                    <a:pt x="67" y="689"/>
                  </a:cubicBezTo>
                  <a:cubicBezTo>
                    <a:pt x="121" y="960"/>
                    <a:pt x="241" y="1033"/>
                    <a:pt x="302" y="1033"/>
                  </a:cubicBezTo>
                  <a:cubicBezTo>
                    <a:pt x="316" y="1033"/>
                    <a:pt x="327" y="1029"/>
                    <a:pt x="334" y="1022"/>
                  </a:cubicBezTo>
                  <a:cubicBezTo>
                    <a:pt x="400" y="956"/>
                    <a:pt x="267" y="889"/>
                    <a:pt x="267" y="689"/>
                  </a:cubicBezTo>
                  <a:cubicBezTo>
                    <a:pt x="267" y="555"/>
                    <a:pt x="300" y="422"/>
                    <a:pt x="400" y="389"/>
                  </a:cubicBezTo>
                  <a:cubicBezTo>
                    <a:pt x="435" y="354"/>
                    <a:pt x="486" y="339"/>
                    <a:pt x="541" y="339"/>
                  </a:cubicBezTo>
                  <a:cubicBezTo>
                    <a:pt x="643" y="339"/>
                    <a:pt x="757" y="390"/>
                    <a:pt x="801" y="455"/>
                  </a:cubicBezTo>
                  <a:cubicBezTo>
                    <a:pt x="901" y="589"/>
                    <a:pt x="834" y="789"/>
                    <a:pt x="734" y="889"/>
                  </a:cubicBezTo>
                  <a:cubicBezTo>
                    <a:pt x="567" y="1022"/>
                    <a:pt x="400" y="956"/>
                    <a:pt x="400" y="1022"/>
                  </a:cubicBezTo>
                  <a:cubicBezTo>
                    <a:pt x="349" y="1022"/>
                    <a:pt x="475" y="1121"/>
                    <a:pt x="643" y="1121"/>
                  </a:cubicBezTo>
                  <a:cubicBezTo>
                    <a:pt x="693" y="1121"/>
                    <a:pt x="747" y="1112"/>
                    <a:pt x="801" y="1089"/>
                  </a:cubicBezTo>
                  <a:cubicBezTo>
                    <a:pt x="901" y="1056"/>
                    <a:pt x="934" y="1022"/>
                    <a:pt x="967" y="956"/>
                  </a:cubicBezTo>
                  <a:cubicBezTo>
                    <a:pt x="1234" y="722"/>
                    <a:pt x="1168" y="389"/>
                    <a:pt x="967" y="188"/>
                  </a:cubicBezTo>
                  <a:cubicBezTo>
                    <a:pt x="855" y="59"/>
                    <a:pt x="718" y="1"/>
                    <a:pt x="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5"/>
            <p:cNvSpPr/>
            <p:nvPr/>
          </p:nvSpPr>
          <p:spPr>
            <a:xfrm>
              <a:off x="1806450" y="1656600"/>
              <a:ext cx="28400" cy="26525"/>
            </a:xfrm>
            <a:custGeom>
              <a:avLst/>
              <a:gdLst/>
              <a:ahLst/>
              <a:cxnLst/>
              <a:rect l="l" t="t" r="r" b="b"/>
              <a:pathLst>
                <a:path w="1136" h="1061" extrusionOk="0">
                  <a:moveTo>
                    <a:pt x="533" y="1"/>
                  </a:moveTo>
                  <a:cubicBezTo>
                    <a:pt x="403" y="1"/>
                    <a:pt x="275" y="43"/>
                    <a:pt x="168" y="135"/>
                  </a:cubicBezTo>
                  <a:cubicBezTo>
                    <a:pt x="34" y="268"/>
                    <a:pt x="1" y="469"/>
                    <a:pt x="34" y="635"/>
                  </a:cubicBezTo>
                  <a:cubicBezTo>
                    <a:pt x="116" y="906"/>
                    <a:pt x="241" y="979"/>
                    <a:pt x="303" y="979"/>
                  </a:cubicBezTo>
                  <a:cubicBezTo>
                    <a:pt x="317" y="979"/>
                    <a:pt x="328" y="975"/>
                    <a:pt x="335" y="969"/>
                  </a:cubicBezTo>
                  <a:cubicBezTo>
                    <a:pt x="368" y="936"/>
                    <a:pt x="234" y="836"/>
                    <a:pt x="234" y="635"/>
                  </a:cubicBezTo>
                  <a:cubicBezTo>
                    <a:pt x="234" y="502"/>
                    <a:pt x="301" y="402"/>
                    <a:pt x="368" y="335"/>
                  </a:cubicBezTo>
                  <a:cubicBezTo>
                    <a:pt x="412" y="313"/>
                    <a:pt x="464" y="302"/>
                    <a:pt x="517" y="302"/>
                  </a:cubicBezTo>
                  <a:cubicBezTo>
                    <a:pt x="624" y="302"/>
                    <a:pt x="735" y="346"/>
                    <a:pt x="802" y="435"/>
                  </a:cubicBezTo>
                  <a:cubicBezTo>
                    <a:pt x="868" y="569"/>
                    <a:pt x="835" y="769"/>
                    <a:pt x="701" y="836"/>
                  </a:cubicBezTo>
                  <a:cubicBezTo>
                    <a:pt x="535" y="969"/>
                    <a:pt x="368" y="936"/>
                    <a:pt x="368" y="969"/>
                  </a:cubicBezTo>
                  <a:cubicBezTo>
                    <a:pt x="368" y="992"/>
                    <a:pt x="445" y="1060"/>
                    <a:pt x="567" y="1060"/>
                  </a:cubicBezTo>
                  <a:cubicBezTo>
                    <a:pt x="625" y="1060"/>
                    <a:pt x="693" y="1045"/>
                    <a:pt x="768" y="1002"/>
                  </a:cubicBezTo>
                  <a:cubicBezTo>
                    <a:pt x="968" y="936"/>
                    <a:pt x="1035" y="769"/>
                    <a:pt x="1068" y="602"/>
                  </a:cubicBezTo>
                  <a:cubicBezTo>
                    <a:pt x="1135" y="435"/>
                    <a:pt x="1035" y="302"/>
                    <a:pt x="968" y="168"/>
                  </a:cubicBezTo>
                  <a:cubicBezTo>
                    <a:pt x="842" y="60"/>
                    <a:pt x="686" y="1"/>
                    <a:pt x="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5"/>
            <p:cNvSpPr/>
            <p:nvPr/>
          </p:nvSpPr>
          <p:spPr>
            <a:xfrm>
              <a:off x="2086650" y="2283750"/>
              <a:ext cx="266900" cy="221850"/>
            </a:xfrm>
            <a:custGeom>
              <a:avLst/>
              <a:gdLst/>
              <a:ahLst/>
              <a:cxnLst/>
              <a:rect l="l" t="t" r="r" b="b"/>
              <a:pathLst>
                <a:path w="10676" h="8874" extrusionOk="0">
                  <a:moveTo>
                    <a:pt x="5305" y="2702"/>
                  </a:moveTo>
                  <a:cubicBezTo>
                    <a:pt x="5838" y="2736"/>
                    <a:pt x="6372" y="3002"/>
                    <a:pt x="6772" y="3369"/>
                  </a:cubicBezTo>
                  <a:cubicBezTo>
                    <a:pt x="7139" y="3736"/>
                    <a:pt x="7440" y="4237"/>
                    <a:pt x="7540" y="4737"/>
                  </a:cubicBezTo>
                  <a:cubicBezTo>
                    <a:pt x="7804" y="5589"/>
                    <a:pt x="7603" y="6519"/>
                    <a:pt x="7072" y="7253"/>
                  </a:cubicBezTo>
                  <a:lnTo>
                    <a:pt x="7072" y="7253"/>
                  </a:lnTo>
                  <a:cubicBezTo>
                    <a:pt x="7004" y="7229"/>
                    <a:pt x="6938" y="7202"/>
                    <a:pt x="6873" y="7172"/>
                  </a:cubicBezTo>
                  <a:cubicBezTo>
                    <a:pt x="6005" y="6738"/>
                    <a:pt x="5305" y="5904"/>
                    <a:pt x="4671" y="5037"/>
                  </a:cubicBezTo>
                  <a:cubicBezTo>
                    <a:pt x="4337" y="4604"/>
                    <a:pt x="4204" y="4103"/>
                    <a:pt x="4271" y="3569"/>
                  </a:cubicBezTo>
                  <a:cubicBezTo>
                    <a:pt x="4271" y="3336"/>
                    <a:pt x="4371" y="3069"/>
                    <a:pt x="4604" y="2902"/>
                  </a:cubicBezTo>
                  <a:cubicBezTo>
                    <a:pt x="4804" y="2769"/>
                    <a:pt x="5038" y="2702"/>
                    <a:pt x="5305" y="2702"/>
                  </a:cubicBezTo>
                  <a:close/>
                  <a:moveTo>
                    <a:pt x="8974" y="0"/>
                  </a:moveTo>
                  <a:cubicBezTo>
                    <a:pt x="9208" y="367"/>
                    <a:pt x="9474" y="701"/>
                    <a:pt x="9675" y="1101"/>
                  </a:cubicBezTo>
                  <a:cubicBezTo>
                    <a:pt x="10208" y="2202"/>
                    <a:pt x="10442" y="3403"/>
                    <a:pt x="10308" y="4570"/>
                  </a:cubicBezTo>
                  <a:cubicBezTo>
                    <a:pt x="10208" y="5404"/>
                    <a:pt x="9941" y="6171"/>
                    <a:pt x="9374" y="6772"/>
                  </a:cubicBezTo>
                  <a:cubicBezTo>
                    <a:pt x="9107" y="7105"/>
                    <a:pt x="8674" y="7339"/>
                    <a:pt x="8274" y="7372"/>
                  </a:cubicBezTo>
                  <a:cubicBezTo>
                    <a:pt x="8157" y="7389"/>
                    <a:pt x="8038" y="7397"/>
                    <a:pt x="7919" y="7397"/>
                  </a:cubicBezTo>
                  <a:cubicBezTo>
                    <a:pt x="7721" y="7397"/>
                    <a:pt x="7522" y="7374"/>
                    <a:pt x="7329" y="7329"/>
                  </a:cubicBezTo>
                  <a:lnTo>
                    <a:pt x="7329" y="7329"/>
                  </a:lnTo>
                  <a:cubicBezTo>
                    <a:pt x="7561" y="7002"/>
                    <a:pt x="7718" y="6637"/>
                    <a:pt x="7840" y="6271"/>
                  </a:cubicBezTo>
                  <a:cubicBezTo>
                    <a:pt x="8007" y="5738"/>
                    <a:pt x="8007" y="5171"/>
                    <a:pt x="7840" y="4604"/>
                  </a:cubicBezTo>
                  <a:cubicBezTo>
                    <a:pt x="7673" y="4036"/>
                    <a:pt x="7373" y="3536"/>
                    <a:pt x="6973" y="3102"/>
                  </a:cubicBezTo>
                  <a:cubicBezTo>
                    <a:pt x="6539" y="2669"/>
                    <a:pt x="5972" y="2402"/>
                    <a:pt x="5338" y="2369"/>
                  </a:cubicBezTo>
                  <a:cubicBezTo>
                    <a:pt x="5005" y="2369"/>
                    <a:pt x="4671" y="2435"/>
                    <a:pt x="4437" y="2669"/>
                  </a:cubicBezTo>
                  <a:cubicBezTo>
                    <a:pt x="4171" y="2869"/>
                    <a:pt x="4004" y="3169"/>
                    <a:pt x="3970" y="3503"/>
                  </a:cubicBezTo>
                  <a:cubicBezTo>
                    <a:pt x="3937" y="4070"/>
                    <a:pt x="4104" y="4704"/>
                    <a:pt x="4471" y="5171"/>
                  </a:cubicBezTo>
                  <a:cubicBezTo>
                    <a:pt x="5138" y="6038"/>
                    <a:pt x="5838" y="6905"/>
                    <a:pt x="6806" y="7339"/>
                  </a:cubicBezTo>
                  <a:cubicBezTo>
                    <a:pt x="6854" y="7363"/>
                    <a:pt x="6904" y="7386"/>
                    <a:pt x="6954" y="7406"/>
                  </a:cubicBezTo>
                  <a:lnTo>
                    <a:pt x="6954" y="7406"/>
                  </a:lnTo>
                  <a:cubicBezTo>
                    <a:pt x="6917" y="7452"/>
                    <a:pt x="6879" y="7496"/>
                    <a:pt x="6839" y="7539"/>
                  </a:cubicBezTo>
                  <a:cubicBezTo>
                    <a:pt x="6205" y="8206"/>
                    <a:pt x="5338" y="8606"/>
                    <a:pt x="4437" y="8673"/>
                  </a:cubicBezTo>
                  <a:cubicBezTo>
                    <a:pt x="3637" y="8673"/>
                    <a:pt x="2803" y="8440"/>
                    <a:pt x="2136" y="8006"/>
                  </a:cubicBezTo>
                  <a:cubicBezTo>
                    <a:pt x="1535" y="7606"/>
                    <a:pt x="1102" y="7105"/>
                    <a:pt x="768" y="6538"/>
                  </a:cubicBezTo>
                  <a:cubicBezTo>
                    <a:pt x="501" y="6071"/>
                    <a:pt x="335" y="5604"/>
                    <a:pt x="201" y="5104"/>
                  </a:cubicBezTo>
                  <a:cubicBezTo>
                    <a:pt x="134" y="4704"/>
                    <a:pt x="34" y="4270"/>
                    <a:pt x="34" y="3836"/>
                  </a:cubicBezTo>
                  <a:cubicBezTo>
                    <a:pt x="1" y="3903"/>
                    <a:pt x="1" y="4036"/>
                    <a:pt x="1" y="4170"/>
                  </a:cubicBezTo>
                  <a:cubicBezTo>
                    <a:pt x="1" y="4503"/>
                    <a:pt x="1" y="4837"/>
                    <a:pt x="101" y="5171"/>
                  </a:cubicBezTo>
                  <a:cubicBezTo>
                    <a:pt x="201" y="5671"/>
                    <a:pt x="368" y="6171"/>
                    <a:pt x="635" y="6605"/>
                  </a:cubicBezTo>
                  <a:cubicBezTo>
                    <a:pt x="968" y="7239"/>
                    <a:pt x="1435" y="7772"/>
                    <a:pt x="2002" y="8173"/>
                  </a:cubicBezTo>
                  <a:cubicBezTo>
                    <a:pt x="2703" y="8606"/>
                    <a:pt x="3537" y="8873"/>
                    <a:pt x="4437" y="8873"/>
                  </a:cubicBezTo>
                  <a:cubicBezTo>
                    <a:pt x="5438" y="8840"/>
                    <a:pt x="6372" y="8406"/>
                    <a:pt x="7039" y="7672"/>
                  </a:cubicBezTo>
                  <a:cubicBezTo>
                    <a:pt x="7097" y="7615"/>
                    <a:pt x="7151" y="7555"/>
                    <a:pt x="7202" y="7494"/>
                  </a:cubicBezTo>
                  <a:lnTo>
                    <a:pt x="7202" y="7494"/>
                  </a:lnTo>
                  <a:cubicBezTo>
                    <a:pt x="7442" y="7564"/>
                    <a:pt x="7691" y="7597"/>
                    <a:pt x="7938" y="7597"/>
                  </a:cubicBezTo>
                  <a:cubicBezTo>
                    <a:pt x="8062" y="7597"/>
                    <a:pt x="8185" y="7589"/>
                    <a:pt x="8307" y="7572"/>
                  </a:cubicBezTo>
                  <a:cubicBezTo>
                    <a:pt x="8807" y="7506"/>
                    <a:pt x="9274" y="7272"/>
                    <a:pt x="9608" y="6905"/>
                  </a:cubicBezTo>
                  <a:cubicBezTo>
                    <a:pt x="10175" y="6238"/>
                    <a:pt x="10508" y="5437"/>
                    <a:pt x="10542" y="4570"/>
                  </a:cubicBezTo>
                  <a:cubicBezTo>
                    <a:pt x="10675" y="3336"/>
                    <a:pt x="10375" y="2102"/>
                    <a:pt x="9808" y="1034"/>
                  </a:cubicBezTo>
                  <a:cubicBezTo>
                    <a:pt x="9641" y="767"/>
                    <a:pt x="9441" y="467"/>
                    <a:pt x="9208" y="234"/>
                  </a:cubicBezTo>
                  <a:lnTo>
                    <a:pt x="8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1541275" y="1489850"/>
              <a:ext cx="1050775" cy="1042425"/>
            </a:xfrm>
            <a:custGeom>
              <a:avLst/>
              <a:gdLst/>
              <a:ahLst/>
              <a:cxnLst/>
              <a:rect l="l" t="t" r="r" b="b"/>
              <a:pathLst>
                <a:path w="42031" h="41697" extrusionOk="0">
                  <a:moveTo>
                    <a:pt x="21115" y="0"/>
                  </a:moveTo>
                  <a:lnTo>
                    <a:pt x="19748" y="100"/>
                  </a:lnTo>
                  <a:cubicBezTo>
                    <a:pt x="19481" y="100"/>
                    <a:pt x="19281" y="100"/>
                    <a:pt x="19014" y="134"/>
                  </a:cubicBezTo>
                  <a:lnTo>
                    <a:pt x="18313" y="234"/>
                  </a:lnTo>
                  <a:cubicBezTo>
                    <a:pt x="17846" y="300"/>
                    <a:pt x="17346" y="400"/>
                    <a:pt x="16879" y="467"/>
                  </a:cubicBezTo>
                  <a:cubicBezTo>
                    <a:pt x="15945" y="667"/>
                    <a:pt x="15011" y="934"/>
                    <a:pt x="14110" y="1268"/>
                  </a:cubicBezTo>
                  <a:cubicBezTo>
                    <a:pt x="13176" y="1601"/>
                    <a:pt x="12276" y="2002"/>
                    <a:pt x="11375" y="2469"/>
                  </a:cubicBezTo>
                  <a:cubicBezTo>
                    <a:pt x="10975" y="2735"/>
                    <a:pt x="10508" y="3002"/>
                    <a:pt x="10108" y="3269"/>
                  </a:cubicBezTo>
                  <a:cubicBezTo>
                    <a:pt x="9874" y="3436"/>
                    <a:pt x="9674" y="3503"/>
                    <a:pt x="9474" y="3669"/>
                  </a:cubicBezTo>
                  <a:lnTo>
                    <a:pt x="8840" y="4136"/>
                  </a:lnTo>
                  <a:cubicBezTo>
                    <a:pt x="8006" y="4770"/>
                    <a:pt x="7206" y="5437"/>
                    <a:pt x="6472" y="6138"/>
                  </a:cubicBezTo>
                  <a:cubicBezTo>
                    <a:pt x="5771" y="6905"/>
                    <a:pt x="5104" y="7739"/>
                    <a:pt x="4470" y="8573"/>
                  </a:cubicBezTo>
                  <a:lnTo>
                    <a:pt x="3970" y="9173"/>
                  </a:lnTo>
                  <a:lnTo>
                    <a:pt x="3536" y="9841"/>
                  </a:lnTo>
                  <a:lnTo>
                    <a:pt x="3136" y="10574"/>
                  </a:lnTo>
                  <a:cubicBezTo>
                    <a:pt x="3003" y="10775"/>
                    <a:pt x="2869" y="11008"/>
                    <a:pt x="2769" y="11275"/>
                  </a:cubicBezTo>
                  <a:cubicBezTo>
                    <a:pt x="2502" y="11742"/>
                    <a:pt x="2269" y="12242"/>
                    <a:pt x="2035" y="12743"/>
                  </a:cubicBezTo>
                  <a:cubicBezTo>
                    <a:pt x="1835" y="13243"/>
                    <a:pt x="1668" y="13777"/>
                    <a:pt x="1468" y="14277"/>
                  </a:cubicBezTo>
                  <a:cubicBezTo>
                    <a:pt x="0" y="18580"/>
                    <a:pt x="0" y="23183"/>
                    <a:pt x="1468" y="27487"/>
                  </a:cubicBezTo>
                  <a:cubicBezTo>
                    <a:pt x="1668" y="27987"/>
                    <a:pt x="1835" y="28521"/>
                    <a:pt x="2035" y="29021"/>
                  </a:cubicBezTo>
                  <a:lnTo>
                    <a:pt x="2769" y="30489"/>
                  </a:lnTo>
                  <a:lnTo>
                    <a:pt x="2936" y="30856"/>
                  </a:lnTo>
                  <a:lnTo>
                    <a:pt x="3136" y="31189"/>
                  </a:lnTo>
                  <a:lnTo>
                    <a:pt x="3536" y="31923"/>
                  </a:lnTo>
                  <a:lnTo>
                    <a:pt x="3970" y="32590"/>
                  </a:lnTo>
                  <a:lnTo>
                    <a:pt x="4437" y="33157"/>
                  </a:lnTo>
                  <a:cubicBezTo>
                    <a:pt x="5037" y="33991"/>
                    <a:pt x="5704" y="34825"/>
                    <a:pt x="6472" y="35592"/>
                  </a:cubicBezTo>
                  <a:cubicBezTo>
                    <a:pt x="7206" y="36293"/>
                    <a:pt x="8006" y="36960"/>
                    <a:pt x="8840" y="37594"/>
                  </a:cubicBezTo>
                  <a:lnTo>
                    <a:pt x="9474" y="38027"/>
                  </a:lnTo>
                  <a:cubicBezTo>
                    <a:pt x="9641" y="38194"/>
                    <a:pt x="9874" y="38328"/>
                    <a:pt x="10108" y="38461"/>
                  </a:cubicBezTo>
                  <a:cubicBezTo>
                    <a:pt x="10508" y="38761"/>
                    <a:pt x="10942" y="38995"/>
                    <a:pt x="11375" y="39262"/>
                  </a:cubicBezTo>
                  <a:cubicBezTo>
                    <a:pt x="12276" y="39695"/>
                    <a:pt x="13176" y="40129"/>
                    <a:pt x="14110" y="40462"/>
                  </a:cubicBezTo>
                  <a:cubicBezTo>
                    <a:pt x="15011" y="40796"/>
                    <a:pt x="15945" y="41096"/>
                    <a:pt x="16879" y="41296"/>
                  </a:cubicBezTo>
                  <a:cubicBezTo>
                    <a:pt x="17346" y="41363"/>
                    <a:pt x="17846" y="41430"/>
                    <a:pt x="18313" y="41497"/>
                  </a:cubicBezTo>
                  <a:lnTo>
                    <a:pt x="19014" y="41597"/>
                  </a:lnTo>
                  <a:cubicBezTo>
                    <a:pt x="19281" y="41630"/>
                    <a:pt x="19481" y="41630"/>
                    <a:pt x="19748" y="41630"/>
                  </a:cubicBezTo>
                  <a:lnTo>
                    <a:pt x="21115" y="41697"/>
                  </a:lnTo>
                  <a:cubicBezTo>
                    <a:pt x="21582" y="41697"/>
                    <a:pt x="22016" y="41663"/>
                    <a:pt x="22483" y="41663"/>
                  </a:cubicBezTo>
                  <a:cubicBezTo>
                    <a:pt x="23350" y="41597"/>
                    <a:pt x="24251" y="41497"/>
                    <a:pt x="25118" y="41330"/>
                  </a:cubicBezTo>
                  <a:cubicBezTo>
                    <a:pt x="25519" y="41263"/>
                    <a:pt x="25952" y="41163"/>
                    <a:pt x="26353" y="41030"/>
                  </a:cubicBezTo>
                  <a:cubicBezTo>
                    <a:pt x="26753" y="40929"/>
                    <a:pt x="27186" y="40829"/>
                    <a:pt x="27587" y="40696"/>
                  </a:cubicBezTo>
                  <a:lnTo>
                    <a:pt x="28754" y="40296"/>
                  </a:lnTo>
                  <a:lnTo>
                    <a:pt x="29321" y="40096"/>
                  </a:lnTo>
                  <a:lnTo>
                    <a:pt x="29855" y="39829"/>
                  </a:lnTo>
                  <a:lnTo>
                    <a:pt x="30956" y="39328"/>
                  </a:lnTo>
                  <a:cubicBezTo>
                    <a:pt x="31289" y="39162"/>
                    <a:pt x="31656" y="38928"/>
                    <a:pt x="31957" y="38761"/>
                  </a:cubicBezTo>
                  <a:cubicBezTo>
                    <a:pt x="32257" y="38594"/>
                    <a:pt x="32590" y="38361"/>
                    <a:pt x="32924" y="38161"/>
                  </a:cubicBezTo>
                  <a:lnTo>
                    <a:pt x="33825" y="37494"/>
                  </a:lnTo>
                  <a:cubicBezTo>
                    <a:pt x="35959" y="35859"/>
                    <a:pt x="37761" y="33858"/>
                    <a:pt x="39128" y="31589"/>
                  </a:cubicBezTo>
                  <a:cubicBezTo>
                    <a:pt x="40129" y="29855"/>
                    <a:pt x="40930" y="27987"/>
                    <a:pt x="41363" y="26019"/>
                  </a:cubicBezTo>
                  <a:lnTo>
                    <a:pt x="41630" y="24918"/>
                  </a:lnTo>
                  <a:cubicBezTo>
                    <a:pt x="41697" y="24584"/>
                    <a:pt x="41730" y="24251"/>
                    <a:pt x="41797" y="23917"/>
                  </a:cubicBezTo>
                  <a:cubicBezTo>
                    <a:pt x="41830" y="23584"/>
                    <a:pt x="41864" y="23317"/>
                    <a:pt x="41930" y="23017"/>
                  </a:cubicBezTo>
                  <a:cubicBezTo>
                    <a:pt x="41964" y="22750"/>
                    <a:pt x="41964" y="22483"/>
                    <a:pt x="41964" y="22283"/>
                  </a:cubicBezTo>
                  <a:cubicBezTo>
                    <a:pt x="41964" y="21849"/>
                    <a:pt x="41997" y="21482"/>
                    <a:pt x="41997" y="21282"/>
                  </a:cubicBezTo>
                  <a:lnTo>
                    <a:pt x="41997" y="20915"/>
                  </a:lnTo>
                  <a:cubicBezTo>
                    <a:pt x="41997" y="20949"/>
                    <a:pt x="41964" y="20949"/>
                    <a:pt x="41964" y="21182"/>
                  </a:cubicBezTo>
                  <a:cubicBezTo>
                    <a:pt x="41964" y="21449"/>
                    <a:pt x="41964" y="21782"/>
                    <a:pt x="41930" y="22183"/>
                  </a:cubicBezTo>
                  <a:cubicBezTo>
                    <a:pt x="41930" y="22416"/>
                    <a:pt x="41930" y="22616"/>
                    <a:pt x="41864" y="22917"/>
                  </a:cubicBezTo>
                  <a:cubicBezTo>
                    <a:pt x="41830" y="23183"/>
                    <a:pt x="41797" y="23450"/>
                    <a:pt x="41764" y="23784"/>
                  </a:cubicBezTo>
                  <a:cubicBezTo>
                    <a:pt x="41697" y="24084"/>
                    <a:pt x="41630" y="24418"/>
                    <a:pt x="41597" y="24785"/>
                  </a:cubicBezTo>
                  <a:cubicBezTo>
                    <a:pt x="41530" y="25152"/>
                    <a:pt x="41463" y="25518"/>
                    <a:pt x="41330" y="25919"/>
                  </a:cubicBezTo>
                  <a:cubicBezTo>
                    <a:pt x="40863" y="27820"/>
                    <a:pt x="40096" y="29688"/>
                    <a:pt x="39028" y="31389"/>
                  </a:cubicBezTo>
                  <a:cubicBezTo>
                    <a:pt x="37694" y="33691"/>
                    <a:pt x="35926" y="35692"/>
                    <a:pt x="33791" y="37294"/>
                  </a:cubicBezTo>
                  <a:lnTo>
                    <a:pt x="32924" y="37961"/>
                  </a:lnTo>
                  <a:cubicBezTo>
                    <a:pt x="32624" y="38161"/>
                    <a:pt x="32290" y="38328"/>
                    <a:pt x="31957" y="38528"/>
                  </a:cubicBezTo>
                  <a:cubicBezTo>
                    <a:pt x="31623" y="38728"/>
                    <a:pt x="31323" y="38961"/>
                    <a:pt x="30956" y="39128"/>
                  </a:cubicBezTo>
                  <a:lnTo>
                    <a:pt x="29855" y="39629"/>
                  </a:lnTo>
                  <a:lnTo>
                    <a:pt x="29321" y="39862"/>
                  </a:lnTo>
                  <a:lnTo>
                    <a:pt x="28754" y="40062"/>
                  </a:lnTo>
                  <a:lnTo>
                    <a:pt x="27587" y="40496"/>
                  </a:lnTo>
                  <a:cubicBezTo>
                    <a:pt x="27186" y="40629"/>
                    <a:pt x="26786" y="40696"/>
                    <a:pt x="26353" y="40829"/>
                  </a:cubicBezTo>
                  <a:cubicBezTo>
                    <a:pt x="25952" y="40963"/>
                    <a:pt x="25519" y="41030"/>
                    <a:pt x="25118" y="41130"/>
                  </a:cubicBezTo>
                  <a:cubicBezTo>
                    <a:pt x="24251" y="41296"/>
                    <a:pt x="23350" y="41363"/>
                    <a:pt x="22483" y="41396"/>
                  </a:cubicBezTo>
                  <a:cubicBezTo>
                    <a:pt x="22083" y="41396"/>
                    <a:pt x="21616" y="41463"/>
                    <a:pt x="21149" y="41463"/>
                  </a:cubicBezTo>
                  <a:lnTo>
                    <a:pt x="19781" y="41363"/>
                  </a:lnTo>
                  <a:cubicBezTo>
                    <a:pt x="19514" y="41363"/>
                    <a:pt x="19314" y="41363"/>
                    <a:pt x="19081" y="41330"/>
                  </a:cubicBezTo>
                  <a:lnTo>
                    <a:pt x="18347" y="41230"/>
                  </a:lnTo>
                  <a:cubicBezTo>
                    <a:pt x="17913" y="41196"/>
                    <a:pt x="17446" y="41130"/>
                    <a:pt x="16979" y="41030"/>
                  </a:cubicBezTo>
                  <a:cubicBezTo>
                    <a:pt x="16079" y="40829"/>
                    <a:pt x="15145" y="40563"/>
                    <a:pt x="14244" y="40229"/>
                  </a:cubicBezTo>
                  <a:cubicBezTo>
                    <a:pt x="13277" y="39895"/>
                    <a:pt x="12409" y="39528"/>
                    <a:pt x="11509" y="39061"/>
                  </a:cubicBezTo>
                  <a:cubicBezTo>
                    <a:pt x="11075" y="38861"/>
                    <a:pt x="10641" y="38561"/>
                    <a:pt x="10241" y="38328"/>
                  </a:cubicBezTo>
                  <a:cubicBezTo>
                    <a:pt x="10008" y="38161"/>
                    <a:pt x="9807" y="38061"/>
                    <a:pt x="9607" y="37894"/>
                  </a:cubicBezTo>
                  <a:lnTo>
                    <a:pt x="8973" y="37460"/>
                  </a:lnTo>
                  <a:cubicBezTo>
                    <a:pt x="8140" y="36827"/>
                    <a:pt x="7406" y="36159"/>
                    <a:pt x="6638" y="35459"/>
                  </a:cubicBezTo>
                  <a:cubicBezTo>
                    <a:pt x="5938" y="34692"/>
                    <a:pt x="5271" y="33891"/>
                    <a:pt x="4637" y="33057"/>
                  </a:cubicBezTo>
                  <a:lnTo>
                    <a:pt x="4170" y="32457"/>
                  </a:lnTo>
                  <a:lnTo>
                    <a:pt x="3770" y="31790"/>
                  </a:lnTo>
                  <a:lnTo>
                    <a:pt x="3336" y="31122"/>
                  </a:lnTo>
                  <a:lnTo>
                    <a:pt x="3136" y="30789"/>
                  </a:lnTo>
                  <a:lnTo>
                    <a:pt x="2969" y="30389"/>
                  </a:lnTo>
                  <a:cubicBezTo>
                    <a:pt x="2736" y="29888"/>
                    <a:pt x="2435" y="29488"/>
                    <a:pt x="2269" y="28954"/>
                  </a:cubicBezTo>
                  <a:cubicBezTo>
                    <a:pt x="2102" y="28387"/>
                    <a:pt x="1935" y="27887"/>
                    <a:pt x="1735" y="27386"/>
                  </a:cubicBezTo>
                  <a:cubicBezTo>
                    <a:pt x="301" y="23183"/>
                    <a:pt x="301" y="18614"/>
                    <a:pt x="1735" y="14377"/>
                  </a:cubicBezTo>
                  <a:lnTo>
                    <a:pt x="2269" y="12843"/>
                  </a:lnTo>
                  <a:lnTo>
                    <a:pt x="2969" y="11375"/>
                  </a:lnTo>
                  <a:cubicBezTo>
                    <a:pt x="3069" y="11141"/>
                    <a:pt x="3236" y="10875"/>
                    <a:pt x="3336" y="10674"/>
                  </a:cubicBezTo>
                  <a:lnTo>
                    <a:pt x="3770" y="10007"/>
                  </a:lnTo>
                  <a:lnTo>
                    <a:pt x="4170" y="9340"/>
                  </a:lnTo>
                  <a:lnTo>
                    <a:pt x="4637" y="8740"/>
                  </a:lnTo>
                  <a:cubicBezTo>
                    <a:pt x="5237" y="7906"/>
                    <a:pt x="5938" y="7105"/>
                    <a:pt x="6638" y="6338"/>
                  </a:cubicBezTo>
                  <a:cubicBezTo>
                    <a:pt x="7339" y="5638"/>
                    <a:pt x="8140" y="4970"/>
                    <a:pt x="8973" y="4337"/>
                  </a:cubicBezTo>
                  <a:lnTo>
                    <a:pt x="9607" y="3903"/>
                  </a:lnTo>
                  <a:cubicBezTo>
                    <a:pt x="9807" y="3736"/>
                    <a:pt x="10008" y="3603"/>
                    <a:pt x="10241" y="3469"/>
                  </a:cubicBezTo>
                  <a:cubicBezTo>
                    <a:pt x="10675" y="3236"/>
                    <a:pt x="11108" y="2969"/>
                    <a:pt x="11509" y="2735"/>
                  </a:cubicBezTo>
                  <a:cubicBezTo>
                    <a:pt x="12409" y="2302"/>
                    <a:pt x="13310" y="1902"/>
                    <a:pt x="14244" y="1568"/>
                  </a:cubicBezTo>
                  <a:cubicBezTo>
                    <a:pt x="15145" y="1234"/>
                    <a:pt x="16079" y="968"/>
                    <a:pt x="16979" y="767"/>
                  </a:cubicBezTo>
                  <a:cubicBezTo>
                    <a:pt x="17446" y="634"/>
                    <a:pt x="17913" y="601"/>
                    <a:pt x="18347" y="501"/>
                  </a:cubicBezTo>
                  <a:lnTo>
                    <a:pt x="19081" y="434"/>
                  </a:lnTo>
                  <a:cubicBezTo>
                    <a:pt x="19314" y="400"/>
                    <a:pt x="19514" y="400"/>
                    <a:pt x="19781" y="400"/>
                  </a:cubicBezTo>
                  <a:lnTo>
                    <a:pt x="21149" y="300"/>
                  </a:lnTo>
                  <a:cubicBezTo>
                    <a:pt x="21616" y="300"/>
                    <a:pt x="22016" y="334"/>
                    <a:pt x="22483" y="334"/>
                  </a:cubicBezTo>
                  <a:cubicBezTo>
                    <a:pt x="23350" y="400"/>
                    <a:pt x="24251" y="467"/>
                    <a:pt x="25118" y="634"/>
                  </a:cubicBezTo>
                  <a:cubicBezTo>
                    <a:pt x="25519" y="734"/>
                    <a:pt x="25952" y="801"/>
                    <a:pt x="26353" y="934"/>
                  </a:cubicBezTo>
                  <a:cubicBezTo>
                    <a:pt x="26786" y="1068"/>
                    <a:pt x="27153" y="1134"/>
                    <a:pt x="27587" y="1268"/>
                  </a:cubicBezTo>
                  <a:lnTo>
                    <a:pt x="28754" y="1668"/>
                  </a:lnTo>
                  <a:lnTo>
                    <a:pt x="29321" y="1902"/>
                  </a:lnTo>
                  <a:lnTo>
                    <a:pt x="29855" y="2135"/>
                  </a:lnTo>
                  <a:lnTo>
                    <a:pt x="30956" y="2635"/>
                  </a:lnTo>
                  <a:cubicBezTo>
                    <a:pt x="31289" y="2802"/>
                    <a:pt x="31656" y="3002"/>
                    <a:pt x="31957" y="3236"/>
                  </a:cubicBezTo>
                  <a:cubicBezTo>
                    <a:pt x="32257" y="3436"/>
                    <a:pt x="32590" y="3603"/>
                    <a:pt x="32924" y="3803"/>
                  </a:cubicBezTo>
                  <a:lnTo>
                    <a:pt x="33791" y="4470"/>
                  </a:lnTo>
                  <a:cubicBezTo>
                    <a:pt x="35926" y="6105"/>
                    <a:pt x="37661" y="8073"/>
                    <a:pt x="39028" y="10341"/>
                  </a:cubicBezTo>
                  <a:cubicBezTo>
                    <a:pt x="40096" y="12075"/>
                    <a:pt x="40830" y="13910"/>
                    <a:pt x="41330" y="15845"/>
                  </a:cubicBezTo>
                  <a:lnTo>
                    <a:pt x="41597" y="16979"/>
                  </a:lnTo>
                  <a:cubicBezTo>
                    <a:pt x="41663" y="17313"/>
                    <a:pt x="41697" y="17646"/>
                    <a:pt x="41764" y="17980"/>
                  </a:cubicBezTo>
                  <a:cubicBezTo>
                    <a:pt x="41797" y="18313"/>
                    <a:pt x="41864" y="18614"/>
                    <a:pt x="41864" y="18847"/>
                  </a:cubicBezTo>
                  <a:cubicBezTo>
                    <a:pt x="41864" y="19114"/>
                    <a:pt x="41930" y="19347"/>
                    <a:pt x="41930" y="19548"/>
                  </a:cubicBezTo>
                  <a:cubicBezTo>
                    <a:pt x="41930" y="20015"/>
                    <a:pt x="41930" y="20348"/>
                    <a:pt x="41964" y="20548"/>
                  </a:cubicBezTo>
                  <a:cubicBezTo>
                    <a:pt x="41997" y="20782"/>
                    <a:pt x="41997" y="20915"/>
                    <a:pt x="41997" y="20915"/>
                  </a:cubicBezTo>
                  <a:cubicBezTo>
                    <a:pt x="41997" y="20915"/>
                    <a:pt x="42030" y="20815"/>
                    <a:pt x="42030" y="20582"/>
                  </a:cubicBezTo>
                  <a:cubicBezTo>
                    <a:pt x="42030" y="20315"/>
                    <a:pt x="41997" y="19981"/>
                    <a:pt x="41997" y="19581"/>
                  </a:cubicBezTo>
                  <a:cubicBezTo>
                    <a:pt x="41964" y="19314"/>
                    <a:pt x="41997" y="19114"/>
                    <a:pt x="41964" y="18814"/>
                  </a:cubicBezTo>
                  <a:cubicBezTo>
                    <a:pt x="41897" y="18513"/>
                    <a:pt x="41930" y="18247"/>
                    <a:pt x="41830" y="17946"/>
                  </a:cubicBezTo>
                  <a:cubicBezTo>
                    <a:pt x="41730" y="17646"/>
                    <a:pt x="41697" y="17313"/>
                    <a:pt x="41663" y="16946"/>
                  </a:cubicBezTo>
                  <a:cubicBezTo>
                    <a:pt x="41630" y="16579"/>
                    <a:pt x="41530" y="16178"/>
                    <a:pt x="41430" y="15811"/>
                  </a:cubicBezTo>
                  <a:cubicBezTo>
                    <a:pt x="40963" y="13843"/>
                    <a:pt x="40162" y="11975"/>
                    <a:pt x="39128" y="10241"/>
                  </a:cubicBezTo>
                  <a:cubicBezTo>
                    <a:pt x="37761" y="7906"/>
                    <a:pt x="35959" y="5904"/>
                    <a:pt x="33825" y="4270"/>
                  </a:cubicBezTo>
                  <a:lnTo>
                    <a:pt x="32924" y="3603"/>
                  </a:lnTo>
                  <a:cubicBezTo>
                    <a:pt x="32624" y="3403"/>
                    <a:pt x="32290" y="3136"/>
                    <a:pt x="31957" y="2969"/>
                  </a:cubicBezTo>
                  <a:cubicBezTo>
                    <a:pt x="31623" y="2802"/>
                    <a:pt x="31323" y="2569"/>
                    <a:pt x="30956" y="2402"/>
                  </a:cubicBezTo>
                  <a:lnTo>
                    <a:pt x="29855" y="1902"/>
                  </a:lnTo>
                  <a:lnTo>
                    <a:pt x="29321" y="1635"/>
                  </a:lnTo>
                  <a:lnTo>
                    <a:pt x="28754" y="1435"/>
                  </a:lnTo>
                  <a:lnTo>
                    <a:pt x="27587" y="1001"/>
                  </a:lnTo>
                  <a:cubicBezTo>
                    <a:pt x="27186" y="901"/>
                    <a:pt x="26786" y="801"/>
                    <a:pt x="26353" y="667"/>
                  </a:cubicBezTo>
                  <a:cubicBezTo>
                    <a:pt x="25952" y="567"/>
                    <a:pt x="25519" y="467"/>
                    <a:pt x="25118" y="400"/>
                  </a:cubicBezTo>
                  <a:cubicBezTo>
                    <a:pt x="24251" y="234"/>
                    <a:pt x="23350" y="100"/>
                    <a:pt x="22483" y="67"/>
                  </a:cubicBezTo>
                  <a:cubicBezTo>
                    <a:pt x="22016" y="67"/>
                    <a:pt x="21582" y="0"/>
                    <a:pt x="2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5"/>
            <p:cNvSpPr/>
            <p:nvPr/>
          </p:nvSpPr>
          <p:spPr>
            <a:xfrm>
              <a:off x="1723075" y="1652450"/>
              <a:ext cx="696350" cy="696375"/>
            </a:xfrm>
            <a:custGeom>
              <a:avLst/>
              <a:gdLst/>
              <a:ahLst/>
              <a:cxnLst/>
              <a:rect l="l" t="t" r="r" b="b"/>
              <a:pathLst>
                <a:path w="27854" h="27855" extrusionOk="0">
                  <a:moveTo>
                    <a:pt x="13910" y="1"/>
                  </a:moveTo>
                  <a:cubicBezTo>
                    <a:pt x="6238" y="1"/>
                    <a:pt x="0" y="6239"/>
                    <a:pt x="0" y="13944"/>
                  </a:cubicBezTo>
                  <a:cubicBezTo>
                    <a:pt x="0" y="21616"/>
                    <a:pt x="6238" y="27854"/>
                    <a:pt x="13910" y="27854"/>
                  </a:cubicBezTo>
                  <a:cubicBezTo>
                    <a:pt x="21616" y="27854"/>
                    <a:pt x="27853" y="21616"/>
                    <a:pt x="27853" y="13944"/>
                  </a:cubicBezTo>
                  <a:cubicBezTo>
                    <a:pt x="27853" y="6239"/>
                    <a:pt x="21616" y="1"/>
                    <a:pt x="13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5"/>
            <p:cNvSpPr/>
            <p:nvPr/>
          </p:nvSpPr>
          <p:spPr>
            <a:xfrm>
              <a:off x="1714725" y="1651700"/>
              <a:ext cx="704700" cy="700700"/>
            </a:xfrm>
            <a:custGeom>
              <a:avLst/>
              <a:gdLst/>
              <a:ahLst/>
              <a:cxnLst/>
              <a:rect l="l" t="t" r="r" b="b"/>
              <a:pathLst>
                <a:path w="28188" h="28028" extrusionOk="0">
                  <a:moveTo>
                    <a:pt x="14267" y="1"/>
                  </a:moveTo>
                  <a:cubicBezTo>
                    <a:pt x="12653" y="1"/>
                    <a:pt x="11045" y="268"/>
                    <a:pt x="9507" y="831"/>
                  </a:cubicBezTo>
                  <a:cubicBezTo>
                    <a:pt x="8874" y="1032"/>
                    <a:pt x="8240" y="1332"/>
                    <a:pt x="7673" y="1632"/>
                  </a:cubicBezTo>
                  <a:cubicBezTo>
                    <a:pt x="7072" y="1899"/>
                    <a:pt x="6505" y="2299"/>
                    <a:pt x="5972" y="2699"/>
                  </a:cubicBezTo>
                  <a:cubicBezTo>
                    <a:pt x="5371" y="3133"/>
                    <a:pt x="4837" y="3567"/>
                    <a:pt x="4337" y="4067"/>
                  </a:cubicBezTo>
                  <a:cubicBezTo>
                    <a:pt x="3837" y="4567"/>
                    <a:pt x="3370" y="5134"/>
                    <a:pt x="2969" y="5702"/>
                  </a:cubicBezTo>
                  <a:cubicBezTo>
                    <a:pt x="2069" y="6869"/>
                    <a:pt x="1402" y="8203"/>
                    <a:pt x="968" y="9571"/>
                  </a:cubicBezTo>
                  <a:cubicBezTo>
                    <a:pt x="1" y="12473"/>
                    <a:pt x="1" y="15575"/>
                    <a:pt x="968" y="18477"/>
                  </a:cubicBezTo>
                  <a:cubicBezTo>
                    <a:pt x="1402" y="19845"/>
                    <a:pt x="2069" y="21179"/>
                    <a:pt x="2969" y="22347"/>
                  </a:cubicBezTo>
                  <a:cubicBezTo>
                    <a:pt x="3370" y="22947"/>
                    <a:pt x="3837" y="23481"/>
                    <a:pt x="4337" y="23981"/>
                  </a:cubicBezTo>
                  <a:cubicBezTo>
                    <a:pt x="4837" y="24448"/>
                    <a:pt x="5371" y="24882"/>
                    <a:pt x="5905" y="25316"/>
                  </a:cubicBezTo>
                  <a:cubicBezTo>
                    <a:pt x="6472" y="25683"/>
                    <a:pt x="7039" y="26049"/>
                    <a:pt x="7606" y="26383"/>
                  </a:cubicBezTo>
                  <a:cubicBezTo>
                    <a:pt x="8207" y="26683"/>
                    <a:pt x="8840" y="26983"/>
                    <a:pt x="9474" y="27184"/>
                  </a:cubicBezTo>
                  <a:cubicBezTo>
                    <a:pt x="11045" y="27754"/>
                    <a:pt x="12661" y="28027"/>
                    <a:pt x="14256" y="28027"/>
                  </a:cubicBezTo>
                  <a:cubicBezTo>
                    <a:pt x="19095" y="28027"/>
                    <a:pt x="23735" y="25511"/>
                    <a:pt x="26319" y="21146"/>
                  </a:cubicBezTo>
                  <a:cubicBezTo>
                    <a:pt x="26987" y="19978"/>
                    <a:pt x="27520" y="18711"/>
                    <a:pt x="27821" y="17377"/>
                  </a:cubicBezTo>
                  <a:cubicBezTo>
                    <a:pt x="27921" y="16876"/>
                    <a:pt x="28054" y="16409"/>
                    <a:pt x="28087" y="15942"/>
                  </a:cubicBezTo>
                  <a:cubicBezTo>
                    <a:pt x="28154" y="15709"/>
                    <a:pt x="28187" y="15509"/>
                    <a:pt x="28187" y="15342"/>
                  </a:cubicBezTo>
                  <a:lnTo>
                    <a:pt x="28187" y="14841"/>
                  </a:lnTo>
                  <a:lnTo>
                    <a:pt x="28187" y="14174"/>
                  </a:lnTo>
                  <a:lnTo>
                    <a:pt x="28187" y="13974"/>
                  </a:lnTo>
                  <a:cubicBezTo>
                    <a:pt x="28154" y="14041"/>
                    <a:pt x="28154" y="14141"/>
                    <a:pt x="28154" y="14208"/>
                  </a:cubicBezTo>
                  <a:cubicBezTo>
                    <a:pt x="28154" y="14374"/>
                    <a:pt x="28087" y="14608"/>
                    <a:pt x="28087" y="14875"/>
                  </a:cubicBezTo>
                  <a:cubicBezTo>
                    <a:pt x="28054" y="15042"/>
                    <a:pt x="28054" y="15208"/>
                    <a:pt x="28054" y="15375"/>
                  </a:cubicBezTo>
                  <a:cubicBezTo>
                    <a:pt x="28054" y="15542"/>
                    <a:pt x="28021" y="15742"/>
                    <a:pt x="27987" y="15976"/>
                  </a:cubicBezTo>
                  <a:cubicBezTo>
                    <a:pt x="27921" y="16409"/>
                    <a:pt x="27821" y="16943"/>
                    <a:pt x="27687" y="17377"/>
                  </a:cubicBezTo>
                  <a:cubicBezTo>
                    <a:pt x="27354" y="18678"/>
                    <a:pt x="26853" y="19945"/>
                    <a:pt x="26153" y="21046"/>
                  </a:cubicBezTo>
                  <a:cubicBezTo>
                    <a:pt x="24085" y="24448"/>
                    <a:pt x="20682" y="26783"/>
                    <a:pt x="16813" y="27517"/>
                  </a:cubicBezTo>
                  <a:cubicBezTo>
                    <a:pt x="16008" y="27660"/>
                    <a:pt x="15196" y="27731"/>
                    <a:pt x="14385" y="27731"/>
                  </a:cubicBezTo>
                  <a:cubicBezTo>
                    <a:pt x="12742" y="27731"/>
                    <a:pt x="11104" y="27442"/>
                    <a:pt x="9541" y="26883"/>
                  </a:cubicBezTo>
                  <a:cubicBezTo>
                    <a:pt x="8907" y="26683"/>
                    <a:pt x="8340" y="26383"/>
                    <a:pt x="7740" y="26116"/>
                  </a:cubicBezTo>
                  <a:cubicBezTo>
                    <a:pt x="7139" y="25783"/>
                    <a:pt x="6572" y="25449"/>
                    <a:pt x="6038" y="25015"/>
                  </a:cubicBezTo>
                  <a:cubicBezTo>
                    <a:pt x="5471" y="24615"/>
                    <a:pt x="4971" y="24148"/>
                    <a:pt x="4471" y="23681"/>
                  </a:cubicBezTo>
                  <a:cubicBezTo>
                    <a:pt x="4004" y="23181"/>
                    <a:pt x="3537" y="22680"/>
                    <a:pt x="3136" y="22113"/>
                  </a:cubicBezTo>
                  <a:cubicBezTo>
                    <a:pt x="2302" y="20979"/>
                    <a:pt x="1635" y="19678"/>
                    <a:pt x="1168" y="18311"/>
                  </a:cubicBezTo>
                  <a:cubicBezTo>
                    <a:pt x="201" y="15475"/>
                    <a:pt x="201" y="12440"/>
                    <a:pt x="1168" y="9604"/>
                  </a:cubicBezTo>
                  <a:cubicBezTo>
                    <a:pt x="1635" y="8203"/>
                    <a:pt x="2302" y="6969"/>
                    <a:pt x="3136" y="5802"/>
                  </a:cubicBezTo>
                  <a:cubicBezTo>
                    <a:pt x="3537" y="5235"/>
                    <a:pt x="3970" y="4701"/>
                    <a:pt x="4471" y="4200"/>
                  </a:cubicBezTo>
                  <a:cubicBezTo>
                    <a:pt x="4971" y="3700"/>
                    <a:pt x="5505" y="3300"/>
                    <a:pt x="6038" y="2866"/>
                  </a:cubicBezTo>
                  <a:cubicBezTo>
                    <a:pt x="6572" y="2466"/>
                    <a:pt x="7172" y="2132"/>
                    <a:pt x="7740" y="1799"/>
                  </a:cubicBezTo>
                  <a:cubicBezTo>
                    <a:pt x="8340" y="1499"/>
                    <a:pt x="8907" y="1198"/>
                    <a:pt x="9541" y="998"/>
                  </a:cubicBezTo>
                  <a:cubicBezTo>
                    <a:pt x="11100" y="443"/>
                    <a:pt x="12699" y="176"/>
                    <a:pt x="14276" y="176"/>
                  </a:cubicBezTo>
                  <a:cubicBezTo>
                    <a:pt x="19043" y="176"/>
                    <a:pt x="23596" y="2616"/>
                    <a:pt x="26153" y="6902"/>
                  </a:cubicBezTo>
                  <a:cubicBezTo>
                    <a:pt x="26853" y="8037"/>
                    <a:pt x="27354" y="9304"/>
                    <a:pt x="27687" y="10605"/>
                  </a:cubicBezTo>
                  <a:cubicBezTo>
                    <a:pt x="27821" y="11039"/>
                    <a:pt x="27887" y="11506"/>
                    <a:pt x="27987" y="12006"/>
                  </a:cubicBezTo>
                  <a:cubicBezTo>
                    <a:pt x="28021" y="12206"/>
                    <a:pt x="28021" y="12373"/>
                    <a:pt x="28054" y="12607"/>
                  </a:cubicBezTo>
                  <a:cubicBezTo>
                    <a:pt x="28087" y="12807"/>
                    <a:pt x="28087" y="12940"/>
                    <a:pt x="28087" y="13107"/>
                  </a:cubicBezTo>
                  <a:cubicBezTo>
                    <a:pt x="28087" y="13374"/>
                    <a:pt x="28154" y="13607"/>
                    <a:pt x="28154" y="13774"/>
                  </a:cubicBezTo>
                  <a:cubicBezTo>
                    <a:pt x="28154" y="13807"/>
                    <a:pt x="28187" y="13874"/>
                    <a:pt x="28187" y="13974"/>
                  </a:cubicBezTo>
                  <a:lnTo>
                    <a:pt x="28187" y="13874"/>
                  </a:lnTo>
                  <a:lnTo>
                    <a:pt x="28187" y="13207"/>
                  </a:lnTo>
                  <a:lnTo>
                    <a:pt x="28187" y="12707"/>
                  </a:lnTo>
                  <a:cubicBezTo>
                    <a:pt x="28187" y="12540"/>
                    <a:pt x="28154" y="12340"/>
                    <a:pt x="28087" y="12140"/>
                  </a:cubicBezTo>
                  <a:cubicBezTo>
                    <a:pt x="28021" y="11639"/>
                    <a:pt x="27921" y="11139"/>
                    <a:pt x="27821" y="10672"/>
                  </a:cubicBezTo>
                  <a:cubicBezTo>
                    <a:pt x="27520" y="9337"/>
                    <a:pt x="27020" y="8070"/>
                    <a:pt x="26319" y="6902"/>
                  </a:cubicBezTo>
                  <a:cubicBezTo>
                    <a:pt x="24251" y="3467"/>
                    <a:pt x="20849" y="998"/>
                    <a:pt x="16879" y="231"/>
                  </a:cubicBezTo>
                  <a:cubicBezTo>
                    <a:pt x="16013" y="79"/>
                    <a:pt x="15139" y="1"/>
                    <a:pt x="14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5"/>
            <p:cNvSpPr/>
            <p:nvPr/>
          </p:nvSpPr>
          <p:spPr>
            <a:xfrm>
              <a:off x="4557600" y="518325"/>
              <a:ext cx="1356825" cy="1357650"/>
            </a:xfrm>
            <a:custGeom>
              <a:avLst/>
              <a:gdLst/>
              <a:ahLst/>
              <a:cxnLst/>
              <a:rect l="l" t="t" r="r" b="b"/>
              <a:pathLst>
                <a:path w="54273" h="54306" extrusionOk="0">
                  <a:moveTo>
                    <a:pt x="27120" y="0"/>
                  </a:moveTo>
                  <a:cubicBezTo>
                    <a:pt x="12142" y="0"/>
                    <a:pt x="0" y="12175"/>
                    <a:pt x="0" y="27153"/>
                  </a:cubicBezTo>
                  <a:cubicBezTo>
                    <a:pt x="0" y="42130"/>
                    <a:pt x="12142" y="54306"/>
                    <a:pt x="27120" y="54306"/>
                  </a:cubicBezTo>
                  <a:cubicBezTo>
                    <a:pt x="42130" y="54306"/>
                    <a:pt x="54272" y="42130"/>
                    <a:pt x="54272" y="27153"/>
                  </a:cubicBezTo>
                  <a:cubicBezTo>
                    <a:pt x="54272" y="12175"/>
                    <a:pt x="42130" y="0"/>
                    <a:pt x="27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4736875" y="727425"/>
              <a:ext cx="999075" cy="909950"/>
            </a:xfrm>
            <a:custGeom>
              <a:avLst/>
              <a:gdLst/>
              <a:ahLst/>
              <a:cxnLst/>
              <a:rect l="l" t="t" r="r" b="b"/>
              <a:pathLst>
                <a:path w="39963" h="36398" extrusionOk="0">
                  <a:moveTo>
                    <a:pt x="19916" y="0"/>
                  </a:moveTo>
                  <a:cubicBezTo>
                    <a:pt x="15265" y="0"/>
                    <a:pt x="10617" y="1768"/>
                    <a:pt x="7073" y="5312"/>
                  </a:cubicBezTo>
                  <a:cubicBezTo>
                    <a:pt x="1" y="12418"/>
                    <a:pt x="1" y="23926"/>
                    <a:pt x="7106" y="31064"/>
                  </a:cubicBezTo>
                  <a:cubicBezTo>
                    <a:pt x="10679" y="34621"/>
                    <a:pt x="15348" y="36397"/>
                    <a:pt x="20011" y="36397"/>
                  </a:cubicBezTo>
                  <a:cubicBezTo>
                    <a:pt x="24663" y="36397"/>
                    <a:pt x="29309" y="34629"/>
                    <a:pt x="32858" y="31098"/>
                  </a:cubicBezTo>
                  <a:cubicBezTo>
                    <a:pt x="39963" y="23993"/>
                    <a:pt x="39929" y="12451"/>
                    <a:pt x="32824" y="5346"/>
                  </a:cubicBezTo>
                  <a:cubicBezTo>
                    <a:pt x="29264" y="1785"/>
                    <a:pt x="24588" y="0"/>
                    <a:pt x="1991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5"/>
            <p:cNvSpPr/>
            <p:nvPr/>
          </p:nvSpPr>
          <p:spPr>
            <a:xfrm>
              <a:off x="5544125" y="1147100"/>
              <a:ext cx="358625" cy="482300"/>
            </a:xfrm>
            <a:custGeom>
              <a:avLst/>
              <a:gdLst/>
              <a:ahLst/>
              <a:cxnLst/>
              <a:rect l="l" t="t" r="r" b="b"/>
              <a:pathLst>
                <a:path w="14345" h="19292" extrusionOk="0">
                  <a:moveTo>
                    <a:pt x="5694" y="8113"/>
                  </a:moveTo>
                  <a:cubicBezTo>
                    <a:pt x="5995" y="8113"/>
                    <a:pt x="6284" y="8167"/>
                    <a:pt x="6572" y="8240"/>
                  </a:cubicBezTo>
                  <a:cubicBezTo>
                    <a:pt x="7339" y="8506"/>
                    <a:pt x="8073" y="8873"/>
                    <a:pt x="8674" y="9407"/>
                  </a:cubicBezTo>
                  <a:cubicBezTo>
                    <a:pt x="8840" y="9507"/>
                    <a:pt x="8974" y="9641"/>
                    <a:pt x="9107" y="9741"/>
                  </a:cubicBezTo>
                  <a:cubicBezTo>
                    <a:pt x="9488" y="10122"/>
                    <a:pt x="9799" y="10547"/>
                    <a:pt x="10040" y="11000"/>
                  </a:cubicBezTo>
                  <a:lnTo>
                    <a:pt x="10040" y="11000"/>
                  </a:lnTo>
                  <a:cubicBezTo>
                    <a:pt x="9507" y="11173"/>
                    <a:pt x="8949" y="11262"/>
                    <a:pt x="8378" y="11262"/>
                  </a:cubicBezTo>
                  <a:cubicBezTo>
                    <a:pt x="8222" y="11262"/>
                    <a:pt x="8064" y="11255"/>
                    <a:pt x="7906" y="11242"/>
                  </a:cubicBezTo>
                  <a:cubicBezTo>
                    <a:pt x="7072" y="11208"/>
                    <a:pt x="6272" y="11008"/>
                    <a:pt x="5538" y="10575"/>
                  </a:cubicBezTo>
                  <a:cubicBezTo>
                    <a:pt x="5171" y="10374"/>
                    <a:pt x="4904" y="10141"/>
                    <a:pt x="4637" y="9807"/>
                  </a:cubicBezTo>
                  <a:cubicBezTo>
                    <a:pt x="4437" y="9507"/>
                    <a:pt x="4337" y="9074"/>
                    <a:pt x="4471" y="8707"/>
                  </a:cubicBezTo>
                  <a:cubicBezTo>
                    <a:pt x="4637" y="8373"/>
                    <a:pt x="4971" y="8140"/>
                    <a:pt x="5338" y="8140"/>
                  </a:cubicBezTo>
                  <a:cubicBezTo>
                    <a:pt x="5459" y="8121"/>
                    <a:pt x="5577" y="8113"/>
                    <a:pt x="5694" y="8113"/>
                  </a:cubicBezTo>
                  <a:close/>
                  <a:moveTo>
                    <a:pt x="8240" y="0"/>
                  </a:moveTo>
                  <a:cubicBezTo>
                    <a:pt x="7740" y="0"/>
                    <a:pt x="7273" y="100"/>
                    <a:pt x="6772" y="201"/>
                  </a:cubicBezTo>
                  <a:cubicBezTo>
                    <a:pt x="6605" y="301"/>
                    <a:pt x="6439" y="334"/>
                    <a:pt x="6272" y="434"/>
                  </a:cubicBezTo>
                  <a:cubicBezTo>
                    <a:pt x="6869" y="285"/>
                    <a:pt x="7440" y="162"/>
                    <a:pt x="8056" y="162"/>
                  </a:cubicBezTo>
                  <a:cubicBezTo>
                    <a:pt x="8128" y="162"/>
                    <a:pt x="8200" y="164"/>
                    <a:pt x="8273" y="167"/>
                  </a:cubicBezTo>
                  <a:cubicBezTo>
                    <a:pt x="9040" y="201"/>
                    <a:pt x="9808" y="367"/>
                    <a:pt x="10508" y="668"/>
                  </a:cubicBezTo>
                  <a:cubicBezTo>
                    <a:pt x="11442" y="1068"/>
                    <a:pt x="12276" y="1702"/>
                    <a:pt x="12843" y="2536"/>
                  </a:cubicBezTo>
                  <a:cubicBezTo>
                    <a:pt x="14344" y="4804"/>
                    <a:pt x="14077" y="7839"/>
                    <a:pt x="12143" y="9741"/>
                  </a:cubicBezTo>
                  <a:cubicBezTo>
                    <a:pt x="11607" y="10246"/>
                    <a:pt x="11000" y="10632"/>
                    <a:pt x="10349" y="10889"/>
                  </a:cubicBezTo>
                  <a:lnTo>
                    <a:pt x="10349" y="10889"/>
                  </a:lnTo>
                  <a:cubicBezTo>
                    <a:pt x="10008" y="10248"/>
                    <a:pt x="9537" y="9662"/>
                    <a:pt x="8940" y="9174"/>
                  </a:cubicBezTo>
                  <a:cubicBezTo>
                    <a:pt x="8273" y="8640"/>
                    <a:pt x="7473" y="8173"/>
                    <a:pt x="6639" y="7973"/>
                  </a:cubicBezTo>
                  <a:cubicBezTo>
                    <a:pt x="6307" y="7862"/>
                    <a:pt x="5930" y="7797"/>
                    <a:pt x="5545" y="7797"/>
                  </a:cubicBezTo>
                  <a:cubicBezTo>
                    <a:pt x="5465" y="7797"/>
                    <a:pt x="5385" y="7800"/>
                    <a:pt x="5304" y="7806"/>
                  </a:cubicBezTo>
                  <a:cubicBezTo>
                    <a:pt x="4804" y="7806"/>
                    <a:pt x="4337" y="8140"/>
                    <a:pt x="4137" y="8640"/>
                  </a:cubicBezTo>
                  <a:cubicBezTo>
                    <a:pt x="3970" y="9140"/>
                    <a:pt x="4070" y="9641"/>
                    <a:pt x="4337" y="10041"/>
                  </a:cubicBezTo>
                  <a:cubicBezTo>
                    <a:pt x="4637" y="10408"/>
                    <a:pt x="4971" y="10708"/>
                    <a:pt x="5405" y="10942"/>
                  </a:cubicBezTo>
                  <a:cubicBezTo>
                    <a:pt x="6138" y="11342"/>
                    <a:pt x="7006" y="11609"/>
                    <a:pt x="7906" y="11642"/>
                  </a:cubicBezTo>
                  <a:cubicBezTo>
                    <a:pt x="7994" y="11646"/>
                    <a:pt x="8082" y="11647"/>
                    <a:pt x="8170" y="11647"/>
                  </a:cubicBezTo>
                  <a:cubicBezTo>
                    <a:pt x="8867" y="11647"/>
                    <a:pt x="9550" y="11536"/>
                    <a:pt x="10196" y="11319"/>
                  </a:cubicBezTo>
                  <a:lnTo>
                    <a:pt x="10196" y="11319"/>
                  </a:lnTo>
                  <a:cubicBezTo>
                    <a:pt x="11071" y="13270"/>
                    <a:pt x="10714" y="15647"/>
                    <a:pt x="9141" y="17246"/>
                  </a:cubicBezTo>
                  <a:cubicBezTo>
                    <a:pt x="8307" y="18180"/>
                    <a:pt x="7172" y="18814"/>
                    <a:pt x="5972" y="18981"/>
                  </a:cubicBezTo>
                  <a:cubicBezTo>
                    <a:pt x="5782" y="19000"/>
                    <a:pt x="5591" y="19009"/>
                    <a:pt x="5399" y="19009"/>
                  </a:cubicBezTo>
                  <a:cubicBezTo>
                    <a:pt x="4582" y="19009"/>
                    <a:pt x="3760" y="18838"/>
                    <a:pt x="3003" y="18514"/>
                  </a:cubicBezTo>
                  <a:cubicBezTo>
                    <a:pt x="2302" y="18213"/>
                    <a:pt x="1669" y="17746"/>
                    <a:pt x="1135" y="17213"/>
                  </a:cubicBezTo>
                  <a:cubicBezTo>
                    <a:pt x="668" y="16712"/>
                    <a:pt x="301" y="16179"/>
                    <a:pt x="1" y="15578"/>
                  </a:cubicBezTo>
                  <a:lnTo>
                    <a:pt x="1" y="15578"/>
                  </a:lnTo>
                  <a:cubicBezTo>
                    <a:pt x="34" y="15745"/>
                    <a:pt x="101" y="15912"/>
                    <a:pt x="167" y="16079"/>
                  </a:cubicBezTo>
                  <a:cubicBezTo>
                    <a:pt x="401" y="16546"/>
                    <a:pt x="668" y="16979"/>
                    <a:pt x="1001" y="17346"/>
                  </a:cubicBezTo>
                  <a:cubicBezTo>
                    <a:pt x="1568" y="17913"/>
                    <a:pt x="2236" y="18414"/>
                    <a:pt x="2936" y="18747"/>
                  </a:cubicBezTo>
                  <a:cubicBezTo>
                    <a:pt x="3663" y="19110"/>
                    <a:pt x="4490" y="19292"/>
                    <a:pt x="5308" y="19292"/>
                  </a:cubicBezTo>
                  <a:cubicBezTo>
                    <a:pt x="5542" y="19292"/>
                    <a:pt x="5775" y="19277"/>
                    <a:pt x="6005" y="19247"/>
                  </a:cubicBezTo>
                  <a:cubicBezTo>
                    <a:pt x="7306" y="19114"/>
                    <a:pt x="8507" y="18480"/>
                    <a:pt x="9407" y="17513"/>
                  </a:cubicBezTo>
                  <a:cubicBezTo>
                    <a:pt x="9507" y="17379"/>
                    <a:pt x="9641" y="17279"/>
                    <a:pt x="9774" y="17079"/>
                  </a:cubicBezTo>
                  <a:cubicBezTo>
                    <a:pt x="11151" y="15371"/>
                    <a:pt x="11362" y="13089"/>
                    <a:pt x="10505" y="11205"/>
                  </a:cubicBezTo>
                  <a:lnTo>
                    <a:pt x="10505" y="11205"/>
                  </a:lnTo>
                  <a:cubicBezTo>
                    <a:pt x="11198" y="10930"/>
                    <a:pt x="11843" y="10529"/>
                    <a:pt x="12410" y="10008"/>
                  </a:cubicBezTo>
                  <a:cubicBezTo>
                    <a:pt x="13444" y="8940"/>
                    <a:pt x="14077" y="7506"/>
                    <a:pt x="14111" y="6005"/>
                  </a:cubicBezTo>
                  <a:cubicBezTo>
                    <a:pt x="14278" y="3603"/>
                    <a:pt x="12810" y="1335"/>
                    <a:pt x="10575" y="467"/>
                  </a:cubicBezTo>
                  <a:cubicBezTo>
                    <a:pt x="9808" y="167"/>
                    <a:pt x="9007" y="0"/>
                    <a:pt x="8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5"/>
            <p:cNvSpPr/>
            <p:nvPr/>
          </p:nvSpPr>
          <p:spPr>
            <a:xfrm>
              <a:off x="5477425" y="691900"/>
              <a:ext cx="402800" cy="460775"/>
            </a:xfrm>
            <a:custGeom>
              <a:avLst/>
              <a:gdLst/>
              <a:ahLst/>
              <a:cxnLst/>
              <a:rect l="l" t="t" r="r" b="b"/>
              <a:pathLst>
                <a:path w="16112" h="18431" extrusionOk="0">
                  <a:moveTo>
                    <a:pt x="10282" y="7410"/>
                  </a:moveTo>
                  <a:cubicBezTo>
                    <a:pt x="10488" y="7410"/>
                    <a:pt x="10694" y="7421"/>
                    <a:pt x="10898" y="7443"/>
                  </a:cubicBezTo>
                  <a:lnTo>
                    <a:pt x="10898" y="7443"/>
                  </a:lnTo>
                  <a:cubicBezTo>
                    <a:pt x="10691" y="8104"/>
                    <a:pt x="10361" y="8724"/>
                    <a:pt x="9907" y="9269"/>
                  </a:cubicBezTo>
                  <a:cubicBezTo>
                    <a:pt x="9407" y="9936"/>
                    <a:pt x="8773" y="10436"/>
                    <a:pt x="8006" y="10836"/>
                  </a:cubicBezTo>
                  <a:cubicBezTo>
                    <a:pt x="7639" y="11037"/>
                    <a:pt x="7272" y="11170"/>
                    <a:pt x="6838" y="11170"/>
                  </a:cubicBezTo>
                  <a:cubicBezTo>
                    <a:pt x="6471" y="11170"/>
                    <a:pt x="6104" y="11003"/>
                    <a:pt x="5838" y="10703"/>
                  </a:cubicBezTo>
                  <a:cubicBezTo>
                    <a:pt x="5637" y="10369"/>
                    <a:pt x="5637" y="10002"/>
                    <a:pt x="5838" y="9669"/>
                  </a:cubicBezTo>
                  <a:cubicBezTo>
                    <a:pt x="6071" y="9335"/>
                    <a:pt x="6305" y="9002"/>
                    <a:pt x="6638" y="8735"/>
                  </a:cubicBezTo>
                  <a:cubicBezTo>
                    <a:pt x="7272" y="8201"/>
                    <a:pt x="8006" y="7834"/>
                    <a:pt x="8806" y="7601"/>
                  </a:cubicBezTo>
                  <a:cubicBezTo>
                    <a:pt x="9295" y="7473"/>
                    <a:pt x="9790" y="7410"/>
                    <a:pt x="10282" y="7410"/>
                  </a:cubicBezTo>
                  <a:close/>
                  <a:moveTo>
                    <a:pt x="5627" y="0"/>
                  </a:moveTo>
                  <a:cubicBezTo>
                    <a:pt x="4535" y="0"/>
                    <a:pt x="3444" y="319"/>
                    <a:pt x="2502" y="963"/>
                  </a:cubicBezTo>
                  <a:cubicBezTo>
                    <a:pt x="1835" y="1396"/>
                    <a:pt x="1268" y="1963"/>
                    <a:pt x="801" y="2631"/>
                  </a:cubicBezTo>
                  <a:cubicBezTo>
                    <a:pt x="500" y="3031"/>
                    <a:pt x="300" y="3498"/>
                    <a:pt x="134" y="3965"/>
                  </a:cubicBezTo>
                  <a:lnTo>
                    <a:pt x="0" y="4465"/>
                  </a:lnTo>
                  <a:cubicBezTo>
                    <a:pt x="234" y="3831"/>
                    <a:pt x="567" y="3231"/>
                    <a:pt x="1001" y="2697"/>
                  </a:cubicBezTo>
                  <a:cubicBezTo>
                    <a:pt x="1468" y="2063"/>
                    <a:pt x="2002" y="1530"/>
                    <a:pt x="2669" y="1096"/>
                  </a:cubicBezTo>
                  <a:cubicBezTo>
                    <a:pt x="3302" y="696"/>
                    <a:pt x="4070" y="429"/>
                    <a:pt x="4804" y="329"/>
                  </a:cubicBezTo>
                  <a:cubicBezTo>
                    <a:pt x="5089" y="285"/>
                    <a:pt x="5372" y="263"/>
                    <a:pt x="5652" y="263"/>
                  </a:cubicBezTo>
                  <a:cubicBezTo>
                    <a:pt x="8323" y="263"/>
                    <a:pt x="10685" y="2215"/>
                    <a:pt x="11108" y="4932"/>
                  </a:cubicBezTo>
                  <a:cubicBezTo>
                    <a:pt x="11203" y="5673"/>
                    <a:pt x="11163" y="6414"/>
                    <a:pt x="10990" y="7116"/>
                  </a:cubicBezTo>
                  <a:lnTo>
                    <a:pt x="10990" y="7116"/>
                  </a:lnTo>
                  <a:cubicBezTo>
                    <a:pt x="10723" y="7080"/>
                    <a:pt x="10455" y="7062"/>
                    <a:pt x="10187" y="7062"/>
                  </a:cubicBezTo>
                  <a:cubicBezTo>
                    <a:pt x="8837" y="7062"/>
                    <a:pt x="7497" y="7525"/>
                    <a:pt x="6405" y="8435"/>
                  </a:cubicBezTo>
                  <a:cubicBezTo>
                    <a:pt x="6071" y="8702"/>
                    <a:pt x="5771" y="9068"/>
                    <a:pt x="5504" y="9435"/>
                  </a:cubicBezTo>
                  <a:cubicBezTo>
                    <a:pt x="5237" y="9869"/>
                    <a:pt x="5237" y="10436"/>
                    <a:pt x="5504" y="10870"/>
                  </a:cubicBezTo>
                  <a:cubicBezTo>
                    <a:pt x="5804" y="11270"/>
                    <a:pt x="6305" y="11504"/>
                    <a:pt x="6805" y="11504"/>
                  </a:cubicBezTo>
                  <a:cubicBezTo>
                    <a:pt x="7272" y="11504"/>
                    <a:pt x="7739" y="11370"/>
                    <a:pt x="8139" y="11170"/>
                  </a:cubicBezTo>
                  <a:cubicBezTo>
                    <a:pt x="8940" y="10770"/>
                    <a:pt x="9607" y="10236"/>
                    <a:pt x="10141" y="9535"/>
                  </a:cubicBezTo>
                  <a:cubicBezTo>
                    <a:pt x="10629" y="8921"/>
                    <a:pt x="10991" y="8226"/>
                    <a:pt x="11212" y="7487"/>
                  </a:cubicBezTo>
                  <a:lnTo>
                    <a:pt x="11212" y="7487"/>
                  </a:lnTo>
                  <a:cubicBezTo>
                    <a:pt x="11937" y="7607"/>
                    <a:pt x="12637" y="7868"/>
                    <a:pt x="13276" y="8268"/>
                  </a:cubicBezTo>
                  <a:cubicBezTo>
                    <a:pt x="14444" y="9068"/>
                    <a:pt x="15278" y="10336"/>
                    <a:pt x="15578" y="11704"/>
                  </a:cubicBezTo>
                  <a:cubicBezTo>
                    <a:pt x="15845" y="12905"/>
                    <a:pt x="15678" y="14172"/>
                    <a:pt x="15144" y="15273"/>
                  </a:cubicBezTo>
                  <a:cubicBezTo>
                    <a:pt x="14644" y="16174"/>
                    <a:pt x="13943" y="16907"/>
                    <a:pt x="13076" y="17475"/>
                  </a:cubicBezTo>
                  <a:cubicBezTo>
                    <a:pt x="12409" y="17841"/>
                    <a:pt x="11642" y="18142"/>
                    <a:pt x="10908" y="18242"/>
                  </a:cubicBezTo>
                  <a:cubicBezTo>
                    <a:pt x="10574" y="18292"/>
                    <a:pt x="10241" y="18317"/>
                    <a:pt x="9907" y="18317"/>
                  </a:cubicBezTo>
                  <a:cubicBezTo>
                    <a:pt x="9574" y="18317"/>
                    <a:pt x="9240" y="18292"/>
                    <a:pt x="8906" y="18242"/>
                  </a:cubicBezTo>
                  <a:lnTo>
                    <a:pt x="8906" y="18242"/>
                  </a:lnTo>
                  <a:lnTo>
                    <a:pt x="9407" y="18375"/>
                  </a:lnTo>
                  <a:cubicBezTo>
                    <a:pt x="9700" y="18414"/>
                    <a:pt x="9993" y="18430"/>
                    <a:pt x="10286" y="18430"/>
                  </a:cubicBezTo>
                  <a:cubicBezTo>
                    <a:pt x="10493" y="18430"/>
                    <a:pt x="10701" y="18422"/>
                    <a:pt x="10908" y="18409"/>
                  </a:cubicBezTo>
                  <a:cubicBezTo>
                    <a:pt x="11675" y="18342"/>
                    <a:pt x="12442" y="18075"/>
                    <a:pt x="13143" y="17675"/>
                  </a:cubicBezTo>
                  <a:cubicBezTo>
                    <a:pt x="14077" y="17108"/>
                    <a:pt x="14811" y="16340"/>
                    <a:pt x="15311" y="15406"/>
                  </a:cubicBezTo>
                  <a:cubicBezTo>
                    <a:pt x="15945" y="14239"/>
                    <a:pt x="16112" y="12905"/>
                    <a:pt x="15811" y="11670"/>
                  </a:cubicBezTo>
                  <a:cubicBezTo>
                    <a:pt x="15511" y="10203"/>
                    <a:pt x="14644" y="8902"/>
                    <a:pt x="13443" y="8034"/>
                  </a:cubicBezTo>
                  <a:cubicBezTo>
                    <a:pt x="12773" y="7598"/>
                    <a:pt x="12044" y="7310"/>
                    <a:pt x="11298" y="7167"/>
                  </a:cubicBezTo>
                  <a:lnTo>
                    <a:pt x="11298" y="7167"/>
                  </a:lnTo>
                  <a:cubicBezTo>
                    <a:pt x="11475" y="6435"/>
                    <a:pt x="11516" y="5667"/>
                    <a:pt x="11408" y="4899"/>
                  </a:cubicBezTo>
                  <a:cubicBezTo>
                    <a:pt x="11141" y="3398"/>
                    <a:pt x="10307" y="2063"/>
                    <a:pt x="9107" y="1196"/>
                  </a:cubicBezTo>
                  <a:cubicBezTo>
                    <a:pt x="8083" y="402"/>
                    <a:pt x="6854" y="0"/>
                    <a:pt x="5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5"/>
            <p:cNvSpPr/>
            <p:nvPr/>
          </p:nvSpPr>
          <p:spPr>
            <a:xfrm>
              <a:off x="5028750" y="523025"/>
              <a:ext cx="497050" cy="251325"/>
            </a:xfrm>
            <a:custGeom>
              <a:avLst/>
              <a:gdLst/>
              <a:ahLst/>
              <a:cxnLst/>
              <a:rect l="l" t="t" r="r" b="b"/>
              <a:pathLst>
                <a:path w="19882" h="10053" extrusionOk="0">
                  <a:moveTo>
                    <a:pt x="10132" y="2377"/>
                  </a:moveTo>
                  <a:lnTo>
                    <a:pt x="10132" y="2377"/>
                  </a:lnTo>
                  <a:cubicBezTo>
                    <a:pt x="10522" y="2880"/>
                    <a:pt x="10828" y="3453"/>
                    <a:pt x="11042" y="4082"/>
                  </a:cubicBezTo>
                  <a:cubicBezTo>
                    <a:pt x="11276" y="4816"/>
                    <a:pt x="11376" y="5616"/>
                    <a:pt x="11242" y="6417"/>
                  </a:cubicBezTo>
                  <a:cubicBezTo>
                    <a:pt x="11209" y="6784"/>
                    <a:pt x="11042" y="7151"/>
                    <a:pt x="10809" y="7484"/>
                  </a:cubicBezTo>
                  <a:cubicBezTo>
                    <a:pt x="10609" y="7784"/>
                    <a:pt x="10275" y="7985"/>
                    <a:pt x="9908" y="7985"/>
                  </a:cubicBezTo>
                  <a:cubicBezTo>
                    <a:pt x="9541" y="7951"/>
                    <a:pt x="9241" y="7751"/>
                    <a:pt x="9074" y="7417"/>
                  </a:cubicBezTo>
                  <a:cubicBezTo>
                    <a:pt x="8907" y="7084"/>
                    <a:pt x="8807" y="6650"/>
                    <a:pt x="8774" y="6283"/>
                  </a:cubicBezTo>
                  <a:cubicBezTo>
                    <a:pt x="8707" y="5549"/>
                    <a:pt x="8807" y="4749"/>
                    <a:pt x="9107" y="3982"/>
                  </a:cubicBezTo>
                  <a:cubicBezTo>
                    <a:pt x="9339" y="3387"/>
                    <a:pt x="9691" y="2843"/>
                    <a:pt x="10132" y="2377"/>
                  </a:cubicBezTo>
                  <a:close/>
                  <a:moveTo>
                    <a:pt x="5684" y="1"/>
                  </a:moveTo>
                  <a:cubicBezTo>
                    <a:pt x="5161" y="1"/>
                    <a:pt x="4631" y="69"/>
                    <a:pt x="4104" y="212"/>
                  </a:cubicBezTo>
                  <a:cubicBezTo>
                    <a:pt x="2903" y="479"/>
                    <a:pt x="1836" y="1213"/>
                    <a:pt x="1035" y="2214"/>
                  </a:cubicBezTo>
                  <a:cubicBezTo>
                    <a:pt x="401" y="3048"/>
                    <a:pt x="68" y="4048"/>
                    <a:pt x="34" y="5082"/>
                  </a:cubicBezTo>
                  <a:cubicBezTo>
                    <a:pt x="1" y="5816"/>
                    <a:pt x="101" y="6617"/>
                    <a:pt x="401" y="7317"/>
                  </a:cubicBezTo>
                  <a:cubicBezTo>
                    <a:pt x="568" y="7784"/>
                    <a:pt x="835" y="8218"/>
                    <a:pt x="1102" y="8585"/>
                  </a:cubicBezTo>
                  <a:cubicBezTo>
                    <a:pt x="1202" y="8718"/>
                    <a:pt x="1335" y="8818"/>
                    <a:pt x="1435" y="8952"/>
                  </a:cubicBezTo>
                  <a:cubicBezTo>
                    <a:pt x="1068" y="8452"/>
                    <a:pt x="768" y="7884"/>
                    <a:pt x="568" y="7184"/>
                  </a:cubicBezTo>
                  <a:cubicBezTo>
                    <a:pt x="301" y="6483"/>
                    <a:pt x="201" y="5750"/>
                    <a:pt x="234" y="4982"/>
                  </a:cubicBezTo>
                  <a:cubicBezTo>
                    <a:pt x="268" y="4048"/>
                    <a:pt x="635" y="3081"/>
                    <a:pt x="1235" y="2280"/>
                  </a:cubicBezTo>
                  <a:cubicBezTo>
                    <a:pt x="1969" y="1313"/>
                    <a:pt x="3036" y="646"/>
                    <a:pt x="4204" y="412"/>
                  </a:cubicBezTo>
                  <a:cubicBezTo>
                    <a:pt x="4696" y="265"/>
                    <a:pt x="5193" y="194"/>
                    <a:pt x="5686" y="194"/>
                  </a:cubicBezTo>
                  <a:cubicBezTo>
                    <a:pt x="6529" y="194"/>
                    <a:pt x="7361" y="400"/>
                    <a:pt x="8140" y="779"/>
                  </a:cubicBezTo>
                  <a:cubicBezTo>
                    <a:pt x="8838" y="1112"/>
                    <a:pt x="9436" y="1568"/>
                    <a:pt x="9923" y="2124"/>
                  </a:cubicBezTo>
                  <a:lnTo>
                    <a:pt x="9923" y="2124"/>
                  </a:lnTo>
                  <a:cubicBezTo>
                    <a:pt x="9409" y="2640"/>
                    <a:pt x="9001" y="3259"/>
                    <a:pt x="8741" y="3948"/>
                  </a:cubicBezTo>
                  <a:cubicBezTo>
                    <a:pt x="8407" y="4749"/>
                    <a:pt x="8274" y="5616"/>
                    <a:pt x="8374" y="6450"/>
                  </a:cubicBezTo>
                  <a:cubicBezTo>
                    <a:pt x="8407" y="6884"/>
                    <a:pt x="8474" y="7317"/>
                    <a:pt x="8707" y="7718"/>
                  </a:cubicBezTo>
                  <a:cubicBezTo>
                    <a:pt x="8907" y="8151"/>
                    <a:pt x="9374" y="8452"/>
                    <a:pt x="9875" y="8452"/>
                  </a:cubicBezTo>
                  <a:cubicBezTo>
                    <a:pt x="10375" y="8452"/>
                    <a:pt x="10809" y="8251"/>
                    <a:pt x="11109" y="7818"/>
                  </a:cubicBezTo>
                  <a:cubicBezTo>
                    <a:pt x="11376" y="7451"/>
                    <a:pt x="11543" y="7051"/>
                    <a:pt x="11576" y="6584"/>
                  </a:cubicBezTo>
                  <a:cubicBezTo>
                    <a:pt x="11743" y="5750"/>
                    <a:pt x="11643" y="4882"/>
                    <a:pt x="11376" y="4082"/>
                  </a:cubicBezTo>
                  <a:cubicBezTo>
                    <a:pt x="11139" y="3371"/>
                    <a:pt x="10778" y="2733"/>
                    <a:pt x="10325" y="2184"/>
                  </a:cubicBezTo>
                  <a:lnTo>
                    <a:pt x="10325" y="2184"/>
                  </a:lnTo>
                  <a:cubicBezTo>
                    <a:pt x="10865" y="1670"/>
                    <a:pt x="11520" y="1265"/>
                    <a:pt x="12243" y="1013"/>
                  </a:cubicBezTo>
                  <a:cubicBezTo>
                    <a:pt x="12775" y="867"/>
                    <a:pt x="13317" y="795"/>
                    <a:pt x="13857" y="795"/>
                  </a:cubicBezTo>
                  <a:cubicBezTo>
                    <a:pt x="14673" y="795"/>
                    <a:pt x="15484" y="959"/>
                    <a:pt x="16246" y="1280"/>
                  </a:cubicBezTo>
                  <a:cubicBezTo>
                    <a:pt x="17380" y="1713"/>
                    <a:pt x="18281" y="2481"/>
                    <a:pt x="18914" y="3515"/>
                  </a:cubicBezTo>
                  <a:cubicBezTo>
                    <a:pt x="19415" y="4349"/>
                    <a:pt x="19615" y="5383"/>
                    <a:pt x="19582" y="6317"/>
                  </a:cubicBezTo>
                  <a:cubicBezTo>
                    <a:pt x="19548" y="7084"/>
                    <a:pt x="19315" y="7818"/>
                    <a:pt x="18981" y="8485"/>
                  </a:cubicBezTo>
                  <a:cubicBezTo>
                    <a:pt x="18648" y="9085"/>
                    <a:pt x="18281" y="9586"/>
                    <a:pt x="17814" y="10053"/>
                  </a:cubicBezTo>
                  <a:cubicBezTo>
                    <a:pt x="17980" y="9919"/>
                    <a:pt x="18114" y="9819"/>
                    <a:pt x="18247" y="9719"/>
                  </a:cubicBezTo>
                  <a:cubicBezTo>
                    <a:pt x="18581" y="9319"/>
                    <a:pt x="18881" y="8952"/>
                    <a:pt x="19115" y="8552"/>
                  </a:cubicBezTo>
                  <a:cubicBezTo>
                    <a:pt x="19482" y="7884"/>
                    <a:pt x="19748" y="7117"/>
                    <a:pt x="19782" y="6383"/>
                  </a:cubicBezTo>
                  <a:cubicBezTo>
                    <a:pt x="19882" y="5316"/>
                    <a:pt x="19615" y="4315"/>
                    <a:pt x="19115" y="3415"/>
                  </a:cubicBezTo>
                  <a:cubicBezTo>
                    <a:pt x="18447" y="2314"/>
                    <a:pt x="17480" y="1480"/>
                    <a:pt x="16313" y="1046"/>
                  </a:cubicBezTo>
                  <a:cubicBezTo>
                    <a:pt x="15519" y="709"/>
                    <a:pt x="14667" y="537"/>
                    <a:pt x="13819" y="537"/>
                  </a:cubicBezTo>
                  <a:cubicBezTo>
                    <a:pt x="13241" y="537"/>
                    <a:pt x="12664" y="617"/>
                    <a:pt x="12110" y="779"/>
                  </a:cubicBezTo>
                  <a:cubicBezTo>
                    <a:pt x="11365" y="1022"/>
                    <a:pt x="10683" y="1422"/>
                    <a:pt x="10114" y="1941"/>
                  </a:cubicBezTo>
                  <a:lnTo>
                    <a:pt x="10114" y="1941"/>
                  </a:lnTo>
                  <a:cubicBezTo>
                    <a:pt x="8987" y="718"/>
                    <a:pt x="7377" y="1"/>
                    <a:pt x="5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5763450" y="1251300"/>
              <a:ext cx="37550" cy="33825"/>
            </a:xfrm>
            <a:custGeom>
              <a:avLst/>
              <a:gdLst/>
              <a:ahLst/>
              <a:cxnLst/>
              <a:rect l="l" t="t" r="r" b="b"/>
              <a:pathLst>
                <a:path w="1502" h="1353" extrusionOk="0">
                  <a:moveTo>
                    <a:pt x="648" y="0"/>
                  </a:moveTo>
                  <a:cubicBezTo>
                    <a:pt x="548" y="0"/>
                    <a:pt x="386" y="36"/>
                    <a:pt x="234" y="169"/>
                  </a:cubicBezTo>
                  <a:cubicBezTo>
                    <a:pt x="67" y="336"/>
                    <a:pt x="1" y="536"/>
                    <a:pt x="34" y="803"/>
                  </a:cubicBezTo>
                  <a:cubicBezTo>
                    <a:pt x="67" y="1003"/>
                    <a:pt x="201" y="1170"/>
                    <a:pt x="368" y="1236"/>
                  </a:cubicBezTo>
                  <a:cubicBezTo>
                    <a:pt x="492" y="1315"/>
                    <a:pt x="628" y="1352"/>
                    <a:pt x="761" y="1352"/>
                  </a:cubicBezTo>
                  <a:cubicBezTo>
                    <a:pt x="1021" y="1352"/>
                    <a:pt x="1269" y="1212"/>
                    <a:pt x="1402" y="969"/>
                  </a:cubicBezTo>
                  <a:cubicBezTo>
                    <a:pt x="1502" y="736"/>
                    <a:pt x="1502" y="502"/>
                    <a:pt x="1368" y="302"/>
                  </a:cubicBezTo>
                  <a:cubicBezTo>
                    <a:pt x="1228" y="69"/>
                    <a:pt x="1040" y="15"/>
                    <a:pt x="939" y="15"/>
                  </a:cubicBezTo>
                  <a:cubicBezTo>
                    <a:pt x="895" y="15"/>
                    <a:pt x="868" y="25"/>
                    <a:pt x="868" y="35"/>
                  </a:cubicBezTo>
                  <a:cubicBezTo>
                    <a:pt x="868" y="102"/>
                    <a:pt x="1035" y="169"/>
                    <a:pt x="1135" y="436"/>
                  </a:cubicBezTo>
                  <a:cubicBezTo>
                    <a:pt x="1201" y="536"/>
                    <a:pt x="1168" y="703"/>
                    <a:pt x="1068" y="836"/>
                  </a:cubicBezTo>
                  <a:cubicBezTo>
                    <a:pt x="1009" y="953"/>
                    <a:pt x="882" y="1002"/>
                    <a:pt x="753" y="1002"/>
                  </a:cubicBezTo>
                  <a:cubicBezTo>
                    <a:pt x="662" y="1002"/>
                    <a:pt x="570" y="977"/>
                    <a:pt x="501" y="936"/>
                  </a:cubicBezTo>
                  <a:cubicBezTo>
                    <a:pt x="301" y="803"/>
                    <a:pt x="301" y="502"/>
                    <a:pt x="401" y="336"/>
                  </a:cubicBezTo>
                  <a:cubicBezTo>
                    <a:pt x="534" y="135"/>
                    <a:pt x="734" y="102"/>
                    <a:pt x="734" y="35"/>
                  </a:cubicBezTo>
                  <a:cubicBezTo>
                    <a:pt x="763" y="21"/>
                    <a:pt x="724" y="0"/>
                    <a:pt x="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5735925" y="1029725"/>
              <a:ext cx="37550" cy="34400"/>
            </a:xfrm>
            <a:custGeom>
              <a:avLst/>
              <a:gdLst/>
              <a:ahLst/>
              <a:cxnLst/>
              <a:rect l="l" t="t" r="r" b="b"/>
              <a:pathLst>
                <a:path w="1502" h="1376" extrusionOk="0">
                  <a:moveTo>
                    <a:pt x="593" y="0"/>
                  </a:moveTo>
                  <a:cubicBezTo>
                    <a:pt x="493" y="0"/>
                    <a:pt x="368" y="42"/>
                    <a:pt x="268" y="192"/>
                  </a:cubicBezTo>
                  <a:cubicBezTo>
                    <a:pt x="101" y="359"/>
                    <a:pt x="1" y="559"/>
                    <a:pt x="34" y="826"/>
                  </a:cubicBezTo>
                  <a:cubicBezTo>
                    <a:pt x="101" y="1026"/>
                    <a:pt x="234" y="1193"/>
                    <a:pt x="368" y="1260"/>
                  </a:cubicBezTo>
                  <a:cubicBezTo>
                    <a:pt x="504" y="1339"/>
                    <a:pt x="643" y="1376"/>
                    <a:pt x="777" y="1376"/>
                  </a:cubicBezTo>
                  <a:cubicBezTo>
                    <a:pt x="1039" y="1376"/>
                    <a:pt x="1281" y="1235"/>
                    <a:pt x="1435" y="993"/>
                  </a:cubicBezTo>
                  <a:cubicBezTo>
                    <a:pt x="1502" y="759"/>
                    <a:pt x="1502" y="526"/>
                    <a:pt x="1368" y="326"/>
                  </a:cubicBezTo>
                  <a:cubicBezTo>
                    <a:pt x="1229" y="93"/>
                    <a:pt x="1040" y="39"/>
                    <a:pt x="939" y="39"/>
                  </a:cubicBezTo>
                  <a:cubicBezTo>
                    <a:pt x="895" y="39"/>
                    <a:pt x="868" y="49"/>
                    <a:pt x="868" y="59"/>
                  </a:cubicBezTo>
                  <a:cubicBezTo>
                    <a:pt x="868" y="125"/>
                    <a:pt x="1068" y="192"/>
                    <a:pt x="1135" y="459"/>
                  </a:cubicBezTo>
                  <a:cubicBezTo>
                    <a:pt x="1202" y="559"/>
                    <a:pt x="1168" y="726"/>
                    <a:pt x="1102" y="859"/>
                  </a:cubicBezTo>
                  <a:cubicBezTo>
                    <a:pt x="1023" y="977"/>
                    <a:pt x="888" y="1025"/>
                    <a:pt x="756" y="1025"/>
                  </a:cubicBezTo>
                  <a:cubicBezTo>
                    <a:pt x="662" y="1025"/>
                    <a:pt x="570" y="1001"/>
                    <a:pt x="501" y="959"/>
                  </a:cubicBezTo>
                  <a:cubicBezTo>
                    <a:pt x="301" y="826"/>
                    <a:pt x="301" y="526"/>
                    <a:pt x="434" y="359"/>
                  </a:cubicBezTo>
                  <a:cubicBezTo>
                    <a:pt x="568" y="159"/>
                    <a:pt x="768" y="92"/>
                    <a:pt x="768" y="59"/>
                  </a:cubicBezTo>
                  <a:cubicBezTo>
                    <a:pt x="768" y="42"/>
                    <a:pt x="693" y="0"/>
                    <a:pt x="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5"/>
            <p:cNvSpPr/>
            <p:nvPr/>
          </p:nvSpPr>
          <p:spPr>
            <a:xfrm>
              <a:off x="5605000" y="782875"/>
              <a:ext cx="37550" cy="34400"/>
            </a:xfrm>
            <a:custGeom>
              <a:avLst/>
              <a:gdLst/>
              <a:ahLst/>
              <a:cxnLst/>
              <a:rect l="l" t="t" r="r" b="b"/>
              <a:pathLst>
                <a:path w="1502" h="1376" extrusionOk="0">
                  <a:moveTo>
                    <a:pt x="610" y="1"/>
                  </a:moveTo>
                  <a:cubicBezTo>
                    <a:pt x="509" y="1"/>
                    <a:pt x="368" y="42"/>
                    <a:pt x="234" y="192"/>
                  </a:cubicBezTo>
                  <a:cubicBezTo>
                    <a:pt x="67" y="359"/>
                    <a:pt x="1" y="559"/>
                    <a:pt x="34" y="826"/>
                  </a:cubicBezTo>
                  <a:cubicBezTo>
                    <a:pt x="67" y="1026"/>
                    <a:pt x="201" y="1193"/>
                    <a:pt x="368" y="1260"/>
                  </a:cubicBezTo>
                  <a:cubicBezTo>
                    <a:pt x="492" y="1339"/>
                    <a:pt x="628" y="1376"/>
                    <a:pt x="761" y="1376"/>
                  </a:cubicBezTo>
                  <a:cubicBezTo>
                    <a:pt x="1021" y="1376"/>
                    <a:pt x="1270" y="1235"/>
                    <a:pt x="1402" y="993"/>
                  </a:cubicBezTo>
                  <a:cubicBezTo>
                    <a:pt x="1502" y="759"/>
                    <a:pt x="1502" y="526"/>
                    <a:pt x="1368" y="326"/>
                  </a:cubicBezTo>
                  <a:cubicBezTo>
                    <a:pt x="1229" y="93"/>
                    <a:pt x="1040" y="39"/>
                    <a:pt x="939" y="39"/>
                  </a:cubicBezTo>
                  <a:cubicBezTo>
                    <a:pt x="895" y="39"/>
                    <a:pt x="868" y="49"/>
                    <a:pt x="868" y="59"/>
                  </a:cubicBezTo>
                  <a:cubicBezTo>
                    <a:pt x="868" y="92"/>
                    <a:pt x="1035" y="192"/>
                    <a:pt x="1135" y="426"/>
                  </a:cubicBezTo>
                  <a:cubicBezTo>
                    <a:pt x="1202" y="559"/>
                    <a:pt x="1168" y="726"/>
                    <a:pt x="1068" y="860"/>
                  </a:cubicBezTo>
                  <a:cubicBezTo>
                    <a:pt x="1013" y="970"/>
                    <a:pt x="897" y="1019"/>
                    <a:pt x="777" y="1019"/>
                  </a:cubicBezTo>
                  <a:cubicBezTo>
                    <a:pt x="678" y="1019"/>
                    <a:pt x="576" y="986"/>
                    <a:pt x="501" y="926"/>
                  </a:cubicBezTo>
                  <a:cubicBezTo>
                    <a:pt x="301" y="826"/>
                    <a:pt x="301" y="526"/>
                    <a:pt x="401" y="359"/>
                  </a:cubicBezTo>
                  <a:cubicBezTo>
                    <a:pt x="534" y="159"/>
                    <a:pt x="735" y="92"/>
                    <a:pt x="735" y="59"/>
                  </a:cubicBezTo>
                  <a:cubicBezTo>
                    <a:pt x="768" y="42"/>
                    <a:pt x="710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5"/>
            <p:cNvSpPr/>
            <p:nvPr/>
          </p:nvSpPr>
          <p:spPr>
            <a:xfrm>
              <a:off x="5400700" y="669775"/>
              <a:ext cx="40050" cy="34975"/>
            </a:xfrm>
            <a:custGeom>
              <a:avLst/>
              <a:gdLst/>
              <a:ahLst/>
              <a:cxnLst/>
              <a:rect l="l" t="t" r="r" b="b"/>
              <a:pathLst>
                <a:path w="1602" h="1399" extrusionOk="0">
                  <a:moveTo>
                    <a:pt x="668" y="0"/>
                  </a:moveTo>
                  <a:cubicBezTo>
                    <a:pt x="566" y="0"/>
                    <a:pt x="424" y="39"/>
                    <a:pt x="300" y="180"/>
                  </a:cubicBezTo>
                  <a:cubicBezTo>
                    <a:pt x="34" y="413"/>
                    <a:pt x="0" y="747"/>
                    <a:pt x="167" y="1047"/>
                  </a:cubicBezTo>
                  <a:cubicBezTo>
                    <a:pt x="298" y="1266"/>
                    <a:pt x="544" y="1398"/>
                    <a:pt x="791" y="1398"/>
                  </a:cubicBezTo>
                  <a:cubicBezTo>
                    <a:pt x="922" y="1398"/>
                    <a:pt x="1053" y="1361"/>
                    <a:pt x="1168" y="1281"/>
                  </a:cubicBezTo>
                  <a:cubicBezTo>
                    <a:pt x="1501" y="1080"/>
                    <a:pt x="1601" y="613"/>
                    <a:pt x="1401" y="280"/>
                  </a:cubicBezTo>
                  <a:cubicBezTo>
                    <a:pt x="1274" y="68"/>
                    <a:pt x="1107" y="18"/>
                    <a:pt x="1001" y="18"/>
                  </a:cubicBezTo>
                  <a:cubicBezTo>
                    <a:pt x="941" y="18"/>
                    <a:pt x="901" y="34"/>
                    <a:pt x="901" y="46"/>
                  </a:cubicBezTo>
                  <a:cubicBezTo>
                    <a:pt x="901" y="80"/>
                    <a:pt x="1068" y="180"/>
                    <a:pt x="1168" y="413"/>
                  </a:cubicBezTo>
                  <a:cubicBezTo>
                    <a:pt x="1234" y="547"/>
                    <a:pt x="1201" y="714"/>
                    <a:pt x="1134" y="847"/>
                  </a:cubicBezTo>
                  <a:cubicBezTo>
                    <a:pt x="1061" y="957"/>
                    <a:pt x="937" y="1007"/>
                    <a:pt x="813" y="1007"/>
                  </a:cubicBezTo>
                  <a:cubicBezTo>
                    <a:pt x="711" y="1007"/>
                    <a:pt x="609" y="974"/>
                    <a:pt x="534" y="914"/>
                  </a:cubicBezTo>
                  <a:cubicBezTo>
                    <a:pt x="334" y="780"/>
                    <a:pt x="334" y="513"/>
                    <a:pt x="467" y="347"/>
                  </a:cubicBezTo>
                  <a:cubicBezTo>
                    <a:pt x="567" y="113"/>
                    <a:pt x="801" y="80"/>
                    <a:pt x="801" y="46"/>
                  </a:cubicBezTo>
                  <a:cubicBezTo>
                    <a:pt x="817" y="31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5136350" y="646125"/>
              <a:ext cx="37550" cy="34650"/>
            </a:xfrm>
            <a:custGeom>
              <a:avLst/>
              <a:gdLst/>
              <a:ahLst/>
              <a:cxnLst/>
              <a:rect l="l" t="t" r="r" b="b"/>
              <a:pathLst>
                <a:path w="1502" h="1386" extrusionOk="0">
                  <a:moveTo>
                    <a:pt x="617" y="0"/>
                  </a:moveTo>
                  <a:cubicBezTo>
                    <a:pt x="525" y="0"/>
                    <a:pt x="400" y="42"/>
                    <a:pt x="267" y="192"/>
                  </a:cubicBezTo>
                  <a:cubicBezTo>
                    <a:pt x="100" y="359"/>
                    <a:pt x="0" y="559"/>
                    <a:pt x="67" y="826"/>
                  </a:cubicBezTo>
                  <a:cubicBezTo>
                    <a:pt x="100" y="1026"/>
                    <a:pt x="234" y="1193"/>
                    <a:pt x="400" y="1293"/>
                  </a:cubicBezTo>
                  <a:cubicBezTo>
                    <a:pt x="516" y="1356"/>
                    <a:pt x="641" y="1386"/>
                    <a:pt x="765" y="1386"/>
                  </a:cubicBezTo>
                  <a:cubicBezTo>
                    <a:pt x="1035" y="1386"/>
                    <a:pt x="1297" y="1244"/>
                    <a:pt x="1434" y="992"/>
                  </a:cubicBezTo>
                  <a:cubicBezTo>
                    <a:pt x="1501" y="792"/>
                    <a:pt x="1501" y="525"/>
                    <a:pt x="1401" y="325"/>
                  </a:cubicBezTo>
                  <a:cubicBezTo>
                    <a:pt x="1238" y="92"/>
                    <a:pt x="1059" y="38"/>
                    <a:pt x="965" y="38"/>
                  </a:cubicBezTo>
                  <a:cubicBezTo>
                    <a:pt x="925" y="38"/>
                    <a:pt x="901" y="48"/>
                    <a:pt x="901" y="58"/>
                  </a:cubicBezTo>
                  <a:cubicBezTo>
                    <a:pt x="901" y="125"/>
                    <a:pt x="1067" y="192"/>
                    <a:pt x="1134" y="425"/>
                  </a:cubicBezTo>
                  <a:cubicBezTo>
                    <a:pt x="1234" y="559"/>
                    <a:pt x="1168" y="726"/>
                    <a:pt x="1101" y="859"/>
                  </a:cubicBezTo>
                  <a:cubicBezTo>
                    <a:pt x="1023" y="976"/>
                    <a:pt x="910" y="1025"/>
                    <a:pt x="783" y="1025"/>
                  </a:cubicBezTo>
                  <a:cubicBezTo>
                    <a:pt x="694" y="1025"/>
                    <a:pt x="597" y="1000"/>
                    <a:pt x="500" y="959"/>
                  </a:cubicBezTo>
                  <a:cubicBezTo>
                    <a:pt x="300" y="826"/>
                    <a:pt x="300" y="525"/>
                    <a:pt x="434" y="359"/>
                  </a:cubicBezTo>
                  <a:cubicBezTo>
                    <a:pt x="567" y="158"/>
                    <a:pt x="767" y="125"/>
                    <a:pt x="767" y="58"/>
                  </a:cubicBezTo>
                  <a:cubicBezTo>
                    <a:pt x="767" y="42"/>
                    <a:pt x="709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5"/>
            <p:cNvSpPr/>
            <p:nvPr/>
          </p:nvSpPr>
          <p:spPr>
            <a:xfrm>
              <a:off x="5660050" y="1488975"/>
              <a:ext cx="40875" cy="34925"/>
            </a:xfrm>
            <a:custGeom>
              <a:avLst/>
              <a:gdLst/>
              <a:ahLst/>
              <a:cxnLst/>
              <a:rect l="l" t="t" r="r" b="b"/>
              <a:pathLst>
                <a:path w="1635" h="1397" extrusionOk="0">
                  <a:moveTo>
                    <a:pt x="690" y="0"/>
                  </a:moveTo>
                  <a:cubicBezTo>
                    <a:pt x="588" y="0"/>
                    <a:pt x="433" y="36"/>
                    <a:pt x="301" y="169"/>
                  </a:cubicBezTo>
                  <a:cubicBezTo>
                    <a:pt x="34" y="435"/>
                    <a:pt x="0" y="769"/>
                    <a:pt x="167" y="1036"/>
                  </a:cubicBezTo>
                  <a:cubicBezTo>
                    <a:pt x="303" y="1263"/>
                    <a:pt x="562" y="1397"/>
                    <a:pt x="819" y="1397"/>
                  </a:cubicBezTo>
                  <a:cubicBezTo>
                    <a:pt x="940" y="1397"/>
                    <a:pt x="1061" y="1367"/>
                    <a:pt x="1168" y="1303"/>
                  </a:cubicBezTo>
                  <a:cubicBezTo>
                    <a:pt x="1501" y="1103"/>
                    <a:pt x="1635" y="636"/>
                    <a:pt x="1401" y="302"/>
                  </a:cubicBezTo>
                  <a:cubicBezTo>
                    <a:pt x="1262" y="69"/>
                    <a:pt x="1073" y="15"/>
                    <a:pt x="972" y="15"/>
                  </a:cubicBezTo>
                  <a:cubicBezTo>
                    <a:pt x="928" y="15"/>
                    <a:pt x="901" y="25"/>
                    <a:pt x="901" y="35"/>
                  </a:cubicBezTo>
                  <a:cubicBezTo>
                    <a:pt x="901" y="102"/>
                    <a:pt x="1101" y="169"/>
                    <a:pt x="1168" y="435"/>
                  </a:cubicBezTo>
                  <a:cubicBezTo>
                    <a:pt x="1235" y="536"/>
                    <a:pt x="1201" y="702"/>
                    <a:pt x="1134" y="836"/>
                  </a:cubicBezTo>
                  <a:cubicBezTo>
                    <a:pt x="1056" y="953"/>
                    <a:pt x="921" y="1002"/>
                    <a:pt x="789" y="1002"/>
                  </a:cubicBezTo>
                  <a:cubicBezTo>
                    <a:pt x="695" y="1002"/>
                    <a:pt x="603" y="977"/>
                    <a:pt x="534" y="936"/>
                  </a:cubicBezTo>
                  <a:cubicBezTo>
                    <a:pt x="334" y="802"/>
                    <a:pt x="334" y="502"/>
                    <a:pt x="467" y="335"/>
                  </a:cubicBezTo>
                  <a:cubicBezTo>
                    <a:pt x="601" y="135"/>
                    <a:pt x="801" y="69"/>
                    <a:pt x="801" y="35"/>
                  </a:cubicBezTo>
                  <a:cubicBezTo>
                    <a:pt x="815" y="21"/>
                    <a:pt x="768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5"/>
            <p:cNvSpPr/>
            <p:nvPr/>
          </p:nvSpPr>
          <p:spPr>
            <a:xfrm>
              <a:off x="4612625" y="626350"/>
              <a:ext cx="434500" cy="447375"/>
            </a:xfrm>
            <a:custGeom>
              <a:avLst/>
              <a:gdLst/>
              <a:ahLst/>
              <a:cxnLst/>
              <a:rect l="l" t="t" r="r" b="b"/>
              <a:pathLst>
                <a:path w="17380" h="17895" extrusionOk="0">
                  <a:moveTo>
                    <a:pt x="6473" y="6603"/>
                  </a:moveTo>
                  <a:lnTo>
                    <a:pt x="6473" y="6603"/>
                  </a:lnTo>
                  <a:cubicBezTo>
                    <a:pt x="7160" y="6627"/>
                    <a:pt x="7850" y="6767"/>
                    <a:pt x="8507" y="7020"/>
                  </a:cubicBezTo>
                  <a:cubicBezTo>
                    <a:pt x="9241" y="7321"/>
                    <a:pt x="9975" y="7788"/>
                    <a:pt x="10508" y="8388"/>
                  </a:cubicBezTo>
                  <a:cubicBezTo>
                    <a:pt x="10808" y="8688"/>
                    <a:pt x="11009" y="9055"/>
                    <a:pt x="11142" y="9456"/>
                  </a:cubicBezTo>
                  <a:cubicBezTo>
                    <a:pt x="11242" y="9822"/>
                    <a:pt x="11175" y="10189"/>
                    <a:pt x="10975" y="10523"/>
                  </a:cubicBezTo>
                  <a:cubicBezTo>
                    <a:pt x="10779" y="10744"/>
                    <a:pt x="10528" y="10875"/>
                    <a:pt x="10262" y="10875"/>
                  </a:cubicBezTo>
                  <a:cubicBezTo>
                    <a:pt x="10168" y="10875"/>
                    <a:pt x="10071" y="10858"/>
                    <a:pt x="9975" y="10823"/>
                  </a:cubicBezTo>
                  <a:cubicBezTo>
                    <a:pt x="9574" y="10690"/>
                    <a:pt x="9207" y="10523"/>
                    <a:pt x="8874" y="10289"/>
                  </a:cubicBezTo>
                  <a:cubicBezTo>
                    <a:pt x="8207" y="9856"/>
                    <a:pt x="7640" y="9222"/>
                    <a:pt x="7206" y="8522"/>
                  </a:cubicBezTo>
                  <a:cubicBezTo>
                    <a:pt x="6835" y="7929"/>
                    <a:pt x="6590" y="7276"/>
                    <a:pt x="6473" y="6603"/>
                  </a:cubicBezTo>
                  <a:close/>
                  <a:moveTo>
                    <a:pt x="11802" y="0"/>
                  </a:moveTo>
                  <a:cubicBezTo>
                    <a:pt x="10889" y="0"/>
                    <a:pt x="9981" y="232"/>
                    <a:pt x="9174" y="683"/>
                  </a:cubicBezTo>
                  <a:cubicBezTo>
                    <a:pt x="7840" y="1383"/>
                    <a:pt x="6839" y="2551"/>
                    <a:pt x="6339" y="3985"/>
                  </a:cubicBezTo>
                  <a:cubicBezTo>
                    <a:pt x="6100" y="4732"/>
                    <a:pt x="6021" y="5524"/>
                    <a:pt x="6097" y="6300"/>
                  </a:cubicBezTo>
                  <a:lnTo>
                    <a:pt x="6097" y="6300"/>
                  </a:lnTo>
                  <a:cubicBezTo>
                    <a:pt x="5330" y="6335"/>
                    <a:pt x="4571" y="6509"/>
                    <a:pt x="3870" y="6820"/>
                  </a:cubicBezTo>
                  <a:cubicBezTo>
                    <a:pt x="2536" y="7487"/>
                    <a:pt x="1502" y="8622"/>
                    <a:pt x="968" y="10023"/>
                  </a:cubicBezTo>
                  <a:cubicBezTo>
                    <a:pt x="34" y="12291"/>
                    <a:pt x="668" y="14859"/>
                    <a:pt x="2536" y="16461"/>
                  </a:cubicBezTo>
                  <a:cubicBezTo>
                    <a:pt x="3136" y="16961"/>
                    <a:pt x="3837" y="17361"/>
                    <a:pt x="4571" y="17628"/>
                  </a:cubicBezTo>
                  <a:cubicBezTo>
                    <a:pt x="5038" y="17795"/>
                    <a:pt x="5538" y="17862"/>
                    <a:pt x="6038" y="17895"/>
                  </a:cubicBezTo>
                  <a:cubicBezTo>
                    <a:pt x="6205" y="17895"/>
                    <a:pt x="6372" y="17895"/>
                    <a:pt x="6539" y="17862"/>
                  </a:cubicBezTo>
                  <a:cubicBezTo>
                    <a:pt x="5872" y="17828"/>
                    <a:pt x="5204" y="17695"/>
                    <a:pt x="4637" y="17461"/>
                  </a:cubicBezTo>
                  <a:cubicBezTo>
                    <a:pt x="3904" y="17161"/>
                    <a:pt x="3236" y="16727"/>
                    <a:pt x="2669" y="16227"/>
                  </a:cubicBezTo>
                  <a:cubicBezTo>
                    <a:pt x="2069" y="15727"/>
                    <a:pt x="1635" y="15126"/>
                    <a:pt x="1302" y="14392"/>
                  </a:cubicBezTo>
                  <a:cubicBezTo>
                    <a:pt x="1" y="11624"/>
                    <a:pt x="1202" y="8355"/>
                    <a:pt x="4004" y="7054"/>
                  </a:cubicBezTo>
                  <a:cubicBezTo>
                    <a:pt x="4675" y="6766"/>
                    <a:pt x="5400" y="6616"/>
                    <a:pt x="6134" y="6601"/>
                  </a:cubicBezTo>
                  <a:lnTo>
                    <a:pt x="6134" y="6601"/>
                  </a:lnTo>
                  <a:cubicBezTo>
                    <a:pt x="6247" y="7349"/>
                    <a:pt x="6505" y="8074"/>
                    <a:pt x="6906" y="8722"/>
                  </a:cubicBezTo>
                  <a:cubicBezTo>
                    <a:pt x="7339" y="9489"/>
                    <a:pt x="7973" y="10123"/>
                    <a:pt x="8674" y="10623"/>
                  </a:cubicBezTo>
                  <a:cubicBezTo>
                    <a:pt x="9041" y="10857"/>
                    <a:pt x="9474" y="11057"/>
                    <a:pt x="9874" y="11190"/>
                  </a:cubicBezTo>
                  <a:cubicBezTo>
                    <a:pt x="10005" y="11234"/>
                    <a:pt x="10137" y="11254"/>
                    <a:pt x="10268" y="11254"/>
                  </a:cubicBezTo>
                  <a:cubicBezTo>
                    <a:pt x="10639" y="11254"/>
                    <a:pt x="10995" y="11086"/>
                    <a:pt x="11242" y="10790"/>
                  </a:cubicBezTo>
                  <a:cubicBezTo>
                    <a:pt x="11542" y="10356"/>
                    <a:pt x="11676" y="9856"/>
                    <a:pt x="11509" y="9355"/>
                  </a:cubicBezTo>
                  <a:cubicBezTo>
                    <a:pt x="11342" y="8955"/>
                    <a:pt x="11142" y="8522"/>
                    <a:pt x="10808" y="8188"/>
                  </a:cubicBezTo>
                  <a:cubicBezTo>
                    <a:pt x="10208" y="7554"/>
                    <a:pt x="9474" y="7054"/>
                    <a:pt x="8674" y="6720"/>
                  </a:cubicBezTo>
                  <a:cubicBezTo>
                    <a:pt x="7959" y="6441"/>
                    <a:pt x="7193" y="6298"/>
                    <a:pt x="6428" y="6294"/>
                  </a:cubicBezTo>
                  <a:lnTo>
                    <a:pt x="6428" y="6294"/>
                  </a:lnTo>
                  <a:cubicBezTo>
                    <a:pt x="6342" y="5548"/>
                    <a:pt x="6411" y="4784"/>
                    <a:pt x="6639" y="4052"/>
                  </a:cubicBezTo>
                  <a:cubicBezTo>
                    <a:pt x="7072" y="2717"/>
                    <a:pt x="8006" y="1617"/>
                    <a:pt x="9241" y="949"/>
                  </a:cubicBezTo>
                  <a:cubicBezTo>
                    <a:pt x="10066" y="499"/>
                    <a:pt x="10967" y="274"/>
                    <a:pt x="11886" y="274"/>
                  </a:cubicBezTo>
                  <a:cubicBezTo>
                    <a:pt x="12193" y="274"/>
                    <a:pt x="12501" y="299"/>
                    <a:pt x="12810" y="349"/>
                  </a:cubicBezTo>
                  <a:cubicBezTo>
                    <a:pt x="13811" y="549"/>
                    <a:pt x="14711" y="1016"/>
                    <a:pt x="15478" y="1717"/>
                  </a:cubicBezTo>
                  <a:cubicBezTo>
                    <a:pt x="16046" y="2284"/>
                    <a:pt x="16513" y="2884"/>
                    <a:pt x="16846" y="3618"/>
                  </a:cubicBezTo>
                  <a:cubicBezTo>
                    <a:pt x="17080" y="4218"/>
                    <a:pt x="17313" y="4852"/>
                    <a:pt x="17380" y="5519"/>
                  </a:cubicBezTo>
                  <a:lnTo>
                    <a:pt x="17380" y="5019"/>
                  </a:lnTo>
                  <a:cubicBezTo>
                    <a:pt x="17346" y="4519"/>
                    <a:pt x="17213" y="4018"/>
                    <a:pt x="17013" y="3551"/>
                  </a:cubicBezTo>
                  <a:cubicBezTo>
                    <a:pt x="16679" y="2817"/>
                    <a:pt x="16246" y="2150"/>
                    <a:pt x="15679" y="1617"/>
                  </a:cubicBezTo>
                  <a:cubicBezTo>
                    <a:pt x="14911" y="849"/>
                    <a:pt x="13977" y="316"/>
                    <a:pt x="12910" y="116"/>
                  </a:cubicBezTo>
                  <a:cubicBezTo>
                    <a:pt x="12544" y="38"/>
                    <a:pt x="12173" y="0"/>
                    <a:pt x="118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4553550" y="1058075"/>
              <a:ext cx="319300" cy="489975"/>
            </a:xfrm>
            <a:custGeom>
              <a:avLst/>
              <a:gdLst/>
              <a:ahLst/>
              <a:cxnLst/>
              <a:rect l="l" t="t" r="r" b="b"/>
              <a:pathLst>
                <a:path w="12772" h="19599" extrusionOk="0">
                  <a:moveTo>
                    <a:pt x="7791" y="8288"/>
                  </a:moveTo>
                  <a:cubicBezTo>
                    <a:pt x="8033" y="8288"/>
                    <a:pt x="8267" y="8320"/>
                    <a:pt x="8501" y="8398"/>
                  </a:cubicBezTo>
                  <a:cubicBezTo>
                    <a:pt x="8868" y="8498"/>
                    <a:pt x="9169" y="8765"/>
                    <a:pt x="9269" y="9165"/>
                  </a:cubicBezTo>
                  <a:cubicBezTo>
                    <a:pt x="9402" y="9532"/>
                    <a:pt x="9235" y="9933"/>
                    <a:pt x="8935" y="10166"/>
                  </a:cubicBezTo>
                  <a:cubicBezTo>
                    <a:pt x="8668" y="10400"/>
                    <a:pt x="8268" y="10600"/>
                    <a:pt x="7901" y="10733"/>
                  </a:cubicBezTo>
                  <a:cubicBezTo>
                    <a:pt x="7278" y="10967"/>
                    <a:pt x="6654" y="11100"/>
                    <a:pt x="6015" y="11100"/>
                  </a:cubicBezTo>
                  <a:cubicBezTo>
                    <a:pt x="5833" y="11100"/>
                    <a:pt x="5651" y="11089"/>
                    <a:pt x="5466" y="11067"/>
                  </a:cubicBezTo>
                  <a:cubicBezTo>
                    <a:pt x="4767" y="11037"/>
                    <a:pt x="4087" y="10868"/>
                    <a:pt x="3464" y="10580"/>
                  </a:cubicBezTo>
                  <a:lnTo>
                    <a:pt x="3464" y="10580"/>
                  </a:lnTo>
                  <a:cubicBezTo>
                    <a:pt x="3880" y="10023"/>
                    <a:pt x="4399" y="9540"/>
                    <a:pt x="4999" y="9165"/>
                  </a:cubicBezTo>
                  <a:cubicBezTo>
                    <a:pt x="5699" y="8698"/>
                    <a:pt x="6500" y="8398"/>
                    <a:pt x="7267" y="8331"/>
                  </a:cubicBezTo>
                  <a:cubicBezTo>
                    <a:pt x="7447" y="8304"/>
                    <a:pt x="7621" y="8288"/>
                    <a:pt x="7791" y="8288"/>
                  </a:cubicBezTo>
                  <a:close/>
                  <a:moveTo>
                    <a:pt x="5795" y="0"/>
                  </a:moveTo>
                  <a:cubicBezTo>
                    <a:pt x="5399" y="0"/>
                    <a:pt x="4999" y="42"/>
                    <a:pt x="4599" y="126"/>
                  </a:cubicBezTo>
                  <a:cubicBezTo>
                    <a:pt x="3565" y="359"/>
                    <a:pt x="2597" y="859"/>
                    <a:pt x="1797" y="1560"/>
                  </a:cubicBezTo>
                  <a:cubicBezTo>
                    <a:pt x="863" y="2494"/>
                    <a:pt x="262" y="3695"/>
                    <a:pt x="129" y="4996"/>
                  </a:cubicBezTo>
                  <a:cubicBezTo>
                    <a:pt x="129" y="5196"/>
                    <a:pt x="95" y="5363"/>
                    <a:pt x="95" y="5563"/>
                  </a:cubicBezTo>
                  <a:cubicBezTo>
                    <a:pt x="1" y="7768"/>
                    <a:pt x="1203" y="9720"/>
                    <a:pt x="3008" y="10712"/>
                  </a:cubicBezTo>
                  <a:lnTo>
                    <a:pt x="3008" y="10712"/>
                  </a:lnTo>
                  <a:cubicBezTo>
                    <a:pt x="2614" y="11341"/>
                    <a:pt x="2333" y="12041"/>
                    <a:pt x="2197" y="12768"/>
                  </a:cubicBezTo>
                  <a:cubicBezTo>
                    <a:pt x="1930" y="14269"/>
                    <a:pt x="2264" y="15770"/>
                    <a:pt x="3164" y="17038"/>
                  </a:cubicBezTo>
                  <a:cubicBezTo>
                    <a:pt x="4225" y="18656"/>
                    <a:pt x="6024" y="19599"/>
                    <a:pt x="7890" y="19599"/>
                  </a:cubicBezTo>
                  <a:cubicBezTo>
                    <a:pt x="8371" y="19599"/>
                    <a:pt x="8857" y="19536"/>
                    <a:pt x="9335" y="19406"/>
                  </a:cubicBezTo>
                  <a:cubicBezTo>
                    <a:pt x="10069" y="19239"/>
                    <a:pt x="10836" y="18872"/>
                    <a:pt x="11437" y="18405"/>
                  </a:cubicBezTo>
                  <a:cubicBezTo>
                    <a:pt x="11837" y="18105"/>
                    <a:pt x="12204" y="17772"/>
                    <a:pt x="12504" y="17371"/>
                  </a:cubicBezTo>
                  <a:cubicBezTo>
                    <a:pt x="12604" y="17204"/>
                    <a:pt x="12704" y="17071"/>
                    <a:pt x="12771" y="16904"/>
                  </a:cubicBezTo>
                  <a:lnTo>
                    <a:pt x="12771" y="16904"/>
                  </a:lnTo>
                  <a:cubicBezTo>
                    <a:pt x="12404" y="17405"/>
                    <a:pt x="11904" y="17905"/>
                    <a:pt x="11270" y="18372"/>
                  </a:cubicBezTo>
                  <a:cubicBezTo>
                    <a:pt x="10670" y="18772"/>
                    <a:pt x="9936" y="19106"/>
                    <a:pt x="9202" y="19273"/>
                  </a:cubicBezTo>
                  <a:cubicBezTo>
                    <a:pt x="8784" y="19370"/>
                    <a:pt x="8360" y="19415"/>
                    <a:pt x="7937" y="19415"/>
                  </a:cubicBezTo>
                  <a:cubicBezTo>
                    <a:pt x="7348" y="19415"/>
                    <a:pt x="6763" y="19328"/>
                    <a:pt x="6200" y="19173"/>
                  </a:cubicBezTo>
                  <a:cubicBezTo>
                    <a:pt x="3598" y="18239"/>
                    <a:pt x="2030" y="15603"/>
                    <a:pt x="2430" y="12901"/>
                  </a:cubicBezTo>
                  <a:cubicBezTo>
                    <a:pt x="2574" y="12166"/>
                    <a:pt x="2864" y="11468"/>
                    <a:pt x="3274" y="10849"/>
                  </a:cubicBezTo>
                  <a:lnTo>
                    <a:pt x="3274" y="10849"/>
                  </a:lnTo>
                  <a:cubicBezTo>
                    <a:pt x="3942" y="11172"/>
                    <a:pt x="4683" y="11366"/>
                    <a:pt x="5466" y="11400"/>
                  </a:cubicBezTo>
                  <a:cubicBezTo>
                    <a:pt x="5627" y="11413"/>
                    <a:pt x="5790" y="11420"/>
                    <a:pt x="5954" y="11420"/>
                  </a:cubicBezTo>
                  <a:cubicBezTo>
                    <a:pt x="6644" y="11420"/>
                    <a:pt x="7361" y="11303"/>
                    <a:pt x="8034" y="11033"/>
                  </a:cubicBezTo>
                  <a:cubicBezTo>
                    <a:pt x="8435" y="10900"/>
                    <a:pt x="8868" y="10666"/>
                    <a:pt x="9202" y="10366"/>
                  </a:cubicBezTo>
                  <a:cubicBezTo>
                    <a:pt x="9602" y="10033"/>
                    <a:pt x="9769" y="9499"/>
                    <a:pt x="9636" y="8999"/>
                  </a:cubicBezTo>
                  <a:cubicBezTo>
                    <a:pt x="9536" y="8532"/>
                    <a:pt x="9169" y="8165"/>
                    <a:pt x="8668" y="7998"/>
                  </a:cubicBezTo>
                  <a:cubicBezTo>
                    <a:pt x="8357" y="7909"/>
                    <a:pt x="8046" y="7864"/>
                    <a:pt x="7734" y="7864"/>
                  </a:cubicBezTo>
                  <a:cubicBezTo>
                    <a:pt x="7579" y="7864"/>
                    <a:pt x="7423" y="7876"/>
                    <a:pt x="7267" y="7898"/>
                  </a:cubicBezTo>
                  <a:cubicBezTo>
                    <a:pt x="6400" y="8031"/>
                    <a:pt x="5599" y="8331"/>
                    <a:pt x="4866" y="8832"/>
                  </a:cubicBezTo>
                  <a:cubicBezTo>
                    <a:pt x="4209" y="9248"/>
                    <a:pt x="3638" y="9802"/>
                    <a:pt x="3187" y="10443"/>
                  </a:cubicBezTo>
                  <a:lnTo>
                    <a:pt x="3187" y="10443"/>
                  </a:lnTo>
                  <a:cubicBezTo>
                    <a:pt x="2525" y="10091"/>
                    <a:pt x="1934" y="9600"/>
                    <a:pt x="1463" y="8999"/>
                  </a:cubicBezTo>
                  <a:cubicBezTo>
                    <a:pt x="629" y="7864"/>
                    <a:pt x="262" y="6430"/>
                    <a:pt x="429" y="5029"/>
                  </a:cubicBezTo>
                  <a:cubicBezTo>
                    <a:pt x="562" y="3828"/>
                    <a:pt x="1096" y="2661"/>
                    <a:pt x="1963" y="1760"/>
                  </a:cubicBezTo>
                  <a:cubicBezTo>
                    <a:pt x="2731" y="1060"/>
                    <a:pt x="3631" y="559"/>
                    <a:pt x="4632" y="359"/>
                  </a:cubicBezTo>
                  <a:cubicBezTo>
                    <a:pt x="5112" y="255"/>
                    <a:pt x="5604" y="203"/>
                    <a:pt x="6085" y="203"/>
                  </a:cubicBezTo>
                  <a:cubicBezTo>
                    <a:pt x="6374" y="203"/>
                    <a:pt x="6659" y="221"/>
                    <a:pt x="6934" y="259"/>
                  </a:cubicBezTo>
                  <a:cubicBezTo>
                    <a:pt x="7601" y="426"/>
                    <a:pt x="8235" y="626"/>
                    <a:pt x="8802" y="926"/>
                  </a:cubicBezTo>
                  <a:cubicBezTo>
                    <a:pt x="8702" y="793"/>
                    <a:pt x="8568" y="726"/>
                    <a:pt x="8401" y="626"/>
                  </a:cubicBezTo>
                  <a:cubicBezTo>
                    <a:pt x="7934" y="426"/>
                    <a:pt x="7467" y="226"/>
                    <a:pt x="6967" y="126"/>
                  </a:cubicBezTo>
                  <a:cubicBezTo>
                    <a:pt x="6583" y="42"/>
                    <a:pt x="6192" y="0"/>
                    <a:pt x="579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5"/>
            <p:cNvSpPr/>
            <p:nvPr/>
          </p:nvSpPr>
          <p:spPr>
            <a:xfrm>
              <a:off x="4778575" y="1506525"/>
              <a:ext cx="480375" cy="345200"/>
            </a:xfrm>
            <a:custGeom>
              <a:avLst/>
              <a:gdLst/>
              <a:ahLst/>
              <a:cxnLst/>
              <a:rect l="l" t="t" r="r" b="b"/>
              <a:pathLst>
                <a:path w="19215" h="13808" extrusionOk="0">
                  <a:moveTo>
                    <a:pt x="10065" y="4409"/>
                  </a:moveTo>
                  <a:cubicBezTo>
                    <a:pt x="10178" y="4409"/>
                    <a:pt x="10293" y="4428"/>
                    <a:pt x="10408" y="4470"/>
                  </a:cubicBezTo>
                  <a:cubicBezTo>
                    <a:pt x="10742" y="4604"/>
                    <a:pt x="11009" y="4870"/>
                    <a:pt x="11042" y="5271"/>
                  </a:cubicBezTo>
                  <a:cubicBezTo>
                    <a:pt x="11075" y="5638"/>
                    <a:pt x="11042" y="6038"/>
                    <a:pt x="10942" y="6438"/>
                  </a:cubicBezTo>
                  <a:cubicBezTo>
                    <a:pt x="10775" y="7205"/>
                    <a:pt x="10408" y="7939"/>
                    <a:pt x="9908" y="8506"/>
                  </a:cubicBezTo>
                  <a:cubicBezTo>
                    <a:pt x="9494" y="8991"/>
                    <a:pt x="8996" y="9391"/>
                    <a:pt x="8443" y="9689"/>
                  </a:cubicBezTo>
                  <a:lnTo>
                    <a:pt x="8443" y="9689"/>
                  </a:lnTo>
                  <a:cubicBezTo>
                    <a:pt x="8222" y="9078"/>
                    <a:pt x="8107" y="8432"/>
                    <a:pt x="8107" y="7773"/>
                  </a:cubicBezTo>
                  <a:cubicBezTo>
                    <a:pt x="8107" y="7005"/>
                    <a:pt x="8273" y="6205"/>
                    <a:pt x="8674" y="5504"/>
                  </a:cubicBezTo>
                  <a:cubicBezTo>
                    <a:pt x="8840" y="5171"/>
                    <a:pt x="9074" y="4870"/>
                    <a:pt x="9374" y="4637"/>
                  </a:cubicBezTo>
                  <a:cubicBezTo>
                    <a:pt x="9580" y="4500"/>
                    <a:pt x="9818" y="4409"/>
                    <a:pt x="10065" y="4409"/>
                  </a:cubicBezTo>
                  <a:close/>
                  <a:moveTo>
                    <a:pt x="3537" y="0"/>
                  </a:moveTo>
                  <a:cubicBezTo>
                    <a:pt x="3370" y="67"/>
                    <a:pt x="3236" y="100"/>
                    <a:pt x="3070" y="167"/>
                  </a:cubicBezTo>
                  <a:cubicBezTo>
                    <a:pt x="2603" y="401"/>
                    <a:pt x="2236" y="634"/>
                    <a:pt x="1869" y="968"/>
                  </a:cubicBezTo>
                  <a:cubicBezTo>
                    <a:pt x="1268" y="1501"/>
                    <a:pt x="835" y="2135"/>
                    <a:pt x="535" y="2836"/>
                  </a:cubicBezTo>
                  <a:cubicBezTo>
                    <a:pt x="101" y="3770"/>
                    <a:pt x="1" y="4837"/>
                    <a:pt x="201" y="5838"/>
                  </a:cubicBezTo>
                  <a:cubicBezTo>
                    <a:pt x="501" y="7072"/>
                    <a:pt x="1102" y="8173"/>
                    <a:pt x="2069" y="9007"/>
                  </a:cubicBezTo>
                  <a:cubicBezTo>
                    <a:pt x="3103" y="10007"/>
                    <a:pt x="4504" y="10608"/>
                    <a:pt x="5938" y="10641"/>
                  </a:cubicBezTo>
                  <a:cubicBezTo>
                    <a:pt x="5976" y="10642"/>
                    <a:pt x="6013" y="10642"/>
                    <a:pt x="6050" y="10642"/>
                  </a:cubicBezTo>
                  <a:cubicBezTo>
                    <a:pt x="6817" y="10642"/>
                    <a:pt x="7559" y="10481"/>
                    <a:pt x="8240" y="10179"/>
                  </a:cubicBezTo>
                  <a:lnTo>
                    <a:pt x="8240" y="10179"/>
                  </a:lnTo>
                  <a:cubicBezTo>
                    <a:pt x="9116" y="12195"/>
                    <a:pt x="11059" y="13655"/>
                    <a:pt x="13377" y="13777"/>
                  </a:cubicBezTo>
                  <a:cubicBezTo>
                    <a:pt x="13568" y="13798"/>
                    <a:pt x="13760" y="13808"/>
                    <a:pt x="13952" y="13808"/>
                  </a:cubicBezTo>
                  <a:cubicBezTo>
                    <a:pt x="14998" y="13808"/>
                    <a:pt x="16039" y="13502"/>
                    <a:pt x="16913" y="12910"/>
                  </a:cubicBezTo>
                  <a:cubicBezTo>
                    <a:pt x="17780" y="12276"/>
                    <a:pt x="18414" y="11442"/>
                    <a:pt x="18781" y="10474"/>
                  </a:cubicBezTo>
                  <a:cubicBezTo>
                    <a:pt x="19081" y="9774"/>
                    <a:pt x="19215" y="9007"/>
                    <a:pt x="19181" y="8240"/>
                  </a:cubicBezTo>
                  <a:cubicBezTo>
                    <a:pt x="19181" y="7706"/>
                    <a:pt x="19081" y="7272"/>
                    <a:pt x="18914" y="6805"/>
                  </a:cubicBezTo>
                  <a:cubicBezTo>
                    <a:pt x="18881" y="6638"/>
                    <a:pt x="18781" y="6472"/>
                    <a:pt x="18714" y="6338"/>
                  </a:cubicBezTo>
                  <a:lnTo>
                    <a:pt x="18714" y="6338"/>
                  </a:lnTo>
                  <a:cubicBezTo>
                    <a:pt x="18914" y="6972"/>
                    <a:pt x="19014" y="7606"/>
                    <a:pt x="19048" y="8206"/>
                  </a:cubicBezTo>
                  <a:cubicBezTo>
                    <a:pt x="19048" y="8973"/>
                    <a:pt x="18914" y="9674"/>
                    <a:pt x="18614" y="10374"/>
                  </a:cubicBezTo>
                  <a:cubicBezTo>
                    <a:pt x="18247" y="11308"/>
                    <a:pt x="17613" y="12109"/>
                    <a:pt x="16779" y="12643"/>
                  </a:cubicBezTo>
                  <a:cubicBezTo>
                    <a:pt x="15915" y="13190"/>
                    <a:pt x="14927" y="13464"/>
                    <a:pt x="13899" y="13464"/>
                  </a:cubicBezTo>
                  <a:cubicBezTo>
                    <a:pt x="13737" y="13464"/>
                    <a:pt x="13574" y="13457"/>
                    <a:pt x="13410" y="13443"/>
                  </a:cubicBezTo>
                  <a:cubicBezTo>
                    <a:pt x="12043" y="13343"/>
                    <a:pt x="10742" y="12776"/>
                    <a:pt x="9774" y="11809"/>
                  </a:cubicBezTo>
                  <a:cubicBezTo>
                    <a:pt x="9261" y="11279"/>
                    <a:pt x="8855" y="10672"/>
                    <a:pt x="8573" y="10018"/>
                  </a:cubicBezTo>
                  <a:lnTo>
                    <a:pt x="8573" y="10018"/>
                  </a:lnTo>
                  <a:cubicBezTo>
                    <a:pt x="9173" y="9700"/>
                    <a:pt x="9717" y="9269"/>
                    <a:pt x="10175" y="8740"/>
                  </a:cubicBezTo>
                  <a:cubicBezTo>
                    <a:pt x="10708" y="8073"/>
                    <a:pt x="11075" y="7306"/>
                    <a:pt x="11276" y="6472"/>
                  </a:cubicBezTo>
                  <a:cubicBezTo>
                    <a:pt x="11409" y="6038"/>
                    <a:pt x="11409" y="5638"/>
                    <a:pt x="11376" y="5171"/>
                  </a:cubicBezTo>
                  <a:cubicBezTo>
                    <a:pt x="11342" y="4670"/>
                    <a:pt x="11009" y="4270"/>
                    <a:pt x="10542" y="4103"/>
                  </a:cubicBezTo>
                  <a:cubicBezTo>
                    <a:pt x="10375" y="4044"/>
                    <a:pt x="10204" y="4014"/>
                    <a:pt x="10035" y="4014"/>
                  </a:cubicBezTo>
                  <a:cubicBezTo>
                    <a:pt x="9730" y="4014"/>
                    <a:pt x="9431" y="4110"/>
                    <a:pt x="9174" y="4303"/>
                  </a:cubicBezTo>
                  <a:cubicBezTo>
                    <a:pt x="8774" y="4570"/>
                    <a:pt x="8540" y="4904"/>
                    <a:pt x="8340" y="5304"/>
                  </a:cubicBezTo>
                  <a:cubicBezTo>
                    <a:pt x="7940" y="6071"/>
                    <a:pt x="7740" y="6939"/>
                    <a:pt x="7740" y="7773"/>
                  </a:cubicBezTo>
                  <a:cubicBezTo>
                    <a:pt x="7740" y="8501"/>
                    <a:pt x="7870" y="9203"/>
                    <a:pt x="8109" y="9854"/>
                  </a:cubicBezTo>
                  <a:lnTo>
                    <a:pt x="8109" y="9854"/>
                  </a:lnTo>
                  <a:cubicBezTo>
                    <a:pt x="7455" y="10149"/>
                    <a:pt x="6738" y="10308"/>
                    <a:pt x="6005" y="10308"/>
                  </a:cubicBezTo>
                  <a:cubicBezTo>
                    <a:pt x="4604" y="10274"/>
                    <a:pt x="3270" y="9707"/>
                    <a:pt x="2269" y="8807"/>
                  </a:cubicBezTo>
                  <a:cubicBezTo>
                    <a:pt x="1368" y="8006"/>
                    <a:pt x="735" y="6972"/>
                    <a:pt x="501" y="5804"/>
                  </a:cubicBezTo>
                  <a:cubicBezTo>
                    <a:pt x="268" y="4837"/>
                    <a:pt x="368" y="3836"/>
                    <a:pt x="735" y="2936"/>
                  </a:cubicBezTo>
                  <a:cubicBezTo>
                    <a:pt x="1002" y="2269"/>
                    <a:pt x="1402" y="1635"/>
                    <a:pt x="1936" y="1101"/>
                  </a:cubicBezTo>
                  <a:cubicBezTo>
                    <a:pt x="2403" y="634"/>
                    <a:pt x="2936" y="301"/>
                    <a:pt x="35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4716050" y="923375"/>
              <a:ext cx="35875" cy="35775"/>
            </a:xfrm>
            <a:custGeom>
              <a:avLst/>
              <a:gdLst/>
              <a:ahLst/>
              <a:cxnLst/>
              <a:rect l="l" t="t" r="r" b="b"/>
              <a:pathLst>
                <a:path w="1435" h="1431" extrusionOk="0">
                  <a:moveTo>
                    <a:pt x="710" y="1"/>
                  </a:moveTo>
                  <a:cubicBezTo>
                    <a:pt x="528" y="1"/>
                    <a:pt x="342" y="68"/>
                    <a:pt x="200" y="210"/>
                  </a:cubicBezTo>
                  <a:cubicBezTo>
                    <a:pt x="33" y="377"/>
                    <a:pt x="0" y="577"/>
                    <a:pt x="33" y="810"/>
                  </a:cubicBezTo>
                  <a:cubicBezTo>
                    <a:pt x="89" y="1168"/>
                    <a:pt x="280" y="1253"/>
                    <a:pt x="364" y="1253"/>
                  </a:cubicBezTo>
                  <a:cubicBezTo>
                    <a:pt x="382" y="1253"/>
                    <a:pt x="395" y="1250"/>
                    <a:pt x="400" y="1244"/>
                  </a:cubicBezTo>
                  <a:cubicBezTo>
                    <a:pt x="434" y="1210"/>
                    <a:pt x="267" y="1077"/>
                    <a:pt x="267" y="810"/>
                  </a:cubicBezTo>
                  <a:cubicBezTo>
                    <a:pt x="267" y="677"/>
                    <a:pt x="367" y="543"/>
                    <a:pt x="500" y="443"/>
                  </a:cubicBezTo>
                  <a:cubicBezTo>
                    <a:pt x="578" y="392"/>
                    <a:pt x="660" y="365"/>
                    <a:pt x="739" y="365"/>
                  </a:cubicBezTo>
                  <a:cubicBezTo>
                    <a:pt x="866" y="365"/>
                    <a:pt x="985" y="433"/>
                    <a:pt x="1067" y="577"/>
                  </a:cubicBezTo>
                  <a:cubicBezTo>
                    <a:pt x="1201" y="777"/>
                    <a:pt x="1168" y="1044"/>
                    <a:pt x="934" y="1144"/>
                  </a:cubicBezTo>
                  <a:cubicBezTo>
                    <a:pt x="734" y="1311"/>
                    <a:pt x="534" y="1277"/>
                    <a:pt x="534" y="1311"/>
                  </a:cubicBezTo>
                  <a:cubicBezTo>
                    <a:pt x="513" y="1352"/>
                    <a:pt x="594" y="1431"/>
                    <a:pt x="737" y="1431"/>
                  </a:cubicBezTo>
                  <a:cubicBezTo>
                    <a:pt x="826" y="1431"/>
                    <a:pt x="940" y="1400"/>
                    <a:pt x="1067" y="1311"/>
                  </a:cubicBezTo>
                  <a:cubicBezTo>
                    <a:pt x="1268" y="1177"/>
                    <a:pt x="1401" y="1010"/>
                    <a:pt x="1434" y="777"/>
                  </a:cubicBezTo>
                  <a:cubicBezTo>
                    <a:pt x="1434" y="577"/>
                    <a:pt x="1368" y="410"/>
                    <a:pt x="1234" y="243"/>
                  </a:cubicBezTo>
                  <a:cubicBezTo>
                    <a:pt x="1111" y="85"/>
                    <a:pt x="914" y="1"/>
                    <a:pt x="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4670175" y="1142625"/>
              <a:ext cx="38375" cy="35500"/>
            </a:xfrm>
            <a:custGeom>
              <a:avLst/>
              <a:gdLst/>
              <a:ahLst/>
              <a:cxnLst/>
              <a:rect l="l" t="t" r="r" b="b"/>
              <a:pathLst>
                <a:path w="1535" h="1420" extrusionOk="0">
                  <a:moveTo>
                    <a:pt x="725" y="0"/>
                  </a:moveTo>
                  <a:cubicBezTo>
                    <a:pt x="684" y="0"/>
                    <a:pt x="643" y="4"/>
                    <a:pt x="601" y="13"/>
                  </a:cubicBezTo>
                  <a:cubicBezTo>
                    <a:pt x="234" y="46"/>
                    <a:pt x="0" y="446"/>
                    <a:pt x="67" y="813"/>
                  </a:cubicBezTo>
                  <a:cubicBezTo>
                    <a:pt x="146" y="1127"/>
                    <a:pt x="306" y="1236"/>
                    <a:pt x="388" y="1236"/>
                  </a:cubicBezTo>
                  <a:cubicBezTo>
                    <a:pt x="410" y="1236"/>
                    <a:pt x="427" y="1228"/>
                    <a:pt x="434" y="1213"/>
                  </a:cubicBezTo>
                  <a:cubicBezTo>
                    <a:pt x="501" y="1180"/>
                    <a:pt x="334" y="1047"/>
                    <a:pt x="334" y="813"/>
                  </a:cubicBezTo>
                  <a:cubicBezTo>
                    <a:pt x="334" y="680"/>
                    <a:pt x="401" y="513"/>
                    <a:pt x="534" y="446"/>
                  </a:cubicBezTo>
                  <a:cubicBezTo>
                    <a:pt x="614" y="393"/>
                    <a:pt x="705" y="366"/>
                    <a:pt x="791" y="366"/>
                  </a:cubicBezTo>
                  <a:cubicBezTo>
                    <a:pt x="921" y="366"/>
                    <a:pt x="1041" y="426"/>
                    <a:pt x="1101" y="546"/>
                  </a:cubicBezTo>
                  <a:cubicBezTo>
                    <a:pt x="1235" y="780"/>
                    <a:pt x="1201" y="1013"/>
                    <a:pt x="1001" y="1147"/>
                  </a:cubicBezTo>
                  <a:cubicBezTo>
                    <a:pt x="768" y="1314"/>
                    <a:pt x="567" y="1280"/>
                    <a:pt x="567" y="1314"/>
                  </a:cubicBezTo>
                  <a:cubicBezTo>
                    <a:pt x="545" y="1336"/>
                    <a:pt x="645" y="1420"/>
                    <a:pt x="815" y="1420"/>
                  </a:cubicBezTo>
                  <a:cubicBezTo>
                    <a:pt x="896" y="1420"/>
                    <a:pt x="993" y="1401"/>
                    <a:pt x="1101" y="1347"/>
                  </a:cubicBezTo>
                  <a:cubicBezTo>
                    <a:pt x="1335" y="1213"/>
                    <a:pt x="1435" y="1047"/>
                    <a:pt x="1501" y="813"/>
                  </a:cubicBezTo>
                  <a:cubicBezTo>
                    <a:pt x="1535" y="513"/>
                    <a:pt x="1368" y="213"/>
                    <a:pt x="1068" y="113"/>
                  </a:cubicBezTo>
                  <a:cubicBezTo>
                    <a:pt x="968" y="38"/>
                    <a:pt x="849" y="0"/>
                    <a:pt x="7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5"/>
            <p:cNvSpPr/>
            <p:nvPr/>
          </p:nvSpPr>
          <p:spPr>
            <a:xfrm>
              <a:off x="4716050" y="1418025"/>
              <a:ext cx="38375" cy="36150"/>
            </a:xfrm>
            <a:custGeom>
              <a:avLst/>
              <a:gdLst/>
              <a:ahLst/>
              <a:cxnLst/>
              <a:rect l="l" t="t" r="r" b="b"/>
              <a:pathLst>
                <a:path w="1535" h="1446" extrusionOk="0">
                  <a:moveTo>
                    <a:pt x="736" y="0"/>
                  </a:moveTo>
                  <a:cubicBezTo>
                    <a:pt x="546" y="0"/>
                    <a:pt x="355" y="67"/>
                    <a:pt x="200" y="205"/>
                  </a:cubicBezTo>
                  <a:cubicBezTo>
                    <a:pt x="33" y="371"/>
                    <a:pt x="0" y="605"/>
                    <a:pt x="33" y="838"/>
                  </a:cubicBezTo>
                  <a:cubicBezTo>
                    <a:pt x="89" y="1197"/>
                    <a:pt x="280" y="1282"/>
                    <a:pt x="364" y="1282"/>
                  </a:cubicBezTo>
                  <a:cubicBezTo>
                    <a:pt x="382" y="1282"/>
                    <a:pt x="395" y="1278"/>
                    <a:pt x="400" y="1272"/>
                  </a:cubicBezTo>
                  <a:cubicBezTo>
                    <a:pt x="434" y="1205"/>
                    <a:pt x="267" y="1105"/>
                    <a:pt x="267" y="838"/>
                  </a:cubicBezTo>
                  <a:cubicBezTo>
                    <a:pt x="267" y="705"/>
                    <a:pt x="367" y="538"/>
                    <a:pt x="500" y="471"/>
                  </a:cubicBezTo>
                  <a:cubicBezTo>
                    <a:pt x="578" y="420"/>
                    <a:pt x="660" y="393"/>
                    <a:pt x="739" y="393"/>
                  </a:cubicBezTo>
                  <a:cubicBezTo>
                    <a:pt x="866" y="393"/>
                    <a:pt x="985" y="461"/>
                    <a:pt x="1067" y="605"/>
                  </a:cubicBezTo>
                  <a:cubicBezTo>
                    <a:pt x="1201" y="805"/>
                    <a:pt x="1168" y="1039"/>
                    <a:pt x="934" y="1172"/>
                  </a:cubicBezTo>
                  <a:cubicBezTo>
                    <a:pt x="734" y="1339"/>
                    <a:pt x="534" y="1305"/>
                    <a:pt x="534" y="1339"/>
                  </a:cubicBezTo>
                  <a:cubicBezTo>
                    <a:pt x="511" y="1361"/>
                    <a:pt x="611" y="1445"/>
                    <a:pt x="781" y="1445"/>
                  </a:cubicBezTo>
                  <a:cubicBezTo>
                    <a:pt x="862" y="1445"/>
                    <a:pt x="960" y="1426"/>
                    <a:pt x="1067" y="1372"/>
                  </a:cubicBezTo>
                  <a:cubicBezTo>
                    <a:pt x="1168" y="1339"/>
                    <a:pt x="1234" y="1305"/>
                    <a:pt x="1268" y="1205"/>
                  </a:cubicBezTo>
                  <a:cubicBezTo>
                    <a:pt x="1534" y="938"/>
                    <a:pt x="1534" y="471"/>
                    <a:pt x="1234" y="171"/>
                  </a:cubicBezTo>
                  <a:cubicBezTo>
                    <a:pt x="1089" y="58"/>
                    <a:pt x="913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5"/>
            <p:cNvSpPr/>
            <p:nvPr/>
          </p:nvSpPr>
          <p:spPr>
            <a:xfrm>
              <a:off x="4871975" y="1590675"/>
              <a:ext cx="36725" cy="36075"/>
            </a:xfrm>
            <a:custGeom>
              <a:avLst/>
              <a:gdLst/>
              <a:ahLst/>
              <a:cxnLst/>
              <a:rect l="l" t="t" r="r" b="b"/>
              <a:pathLst>
                <a:path w="1469" h="1443" extrusionOk="0">
                  <a:moveTo>
                    <a:pt x="730" y="1"/>
                  </a:moveTo>
                  <a:cubicBezTo>
                    <a:pt x="710" y="1"/>
                    <a:pt x="689" y="2"/>
                    <a:pt x="668" y="3"/>
                  </a:cubicBezTo>
                  <a:cubicBezTo>
                    <a:pt x="268" y="70"/>
                    <a:pt x="1" y="437"/>
                    <a:pt x="34" y="804"/>
                  </a:cubicBezTo>
                  <a:cubicBezTo>
                    <a:pt x="117" y="1162"/>
                    <a:pt x="290" y="1247"/>
                    <a:pt x="386" y="1247"/>
                  </a:cubicBezTo>
                  <a:cubicBezTo>
                    <a:pt x="406" y="1247"/>
                    <a:pt x="423" y="1243"/>
                    <a:pt x="434" y="1238"/>
                  </a:cubicBezTo>
                  <a:cubicBezTo>
                    <a:pt x="468" y="1204"/>
                    <a:pt x="301" y="1071"/>
                    <a:pt x="301" y="804"/>
                  </a:cubicBezTo>
                  <a:cubicBezTo>
                    <a:pt x="301" y="671"/>
                    <a:pt x="368" y="504"/>
                    <a:pt x="501" y="437"/>
                  </a:cubicBezTo>
                  <a:cubicBezTo>
                    <a:pt x="572" y="390"/>
                    <a:pt x="651" y="368"/>
                    <a:pt x="730" y="368"/>
                  </a:cubicBezTo>
                  <a:cubicBezTo>
                    <a:pt x="874" y="368"/>
                    <a:pt x="1015" y="441"/>
                    <a:pt x="1102" y="570"/>
                  </a:cubicBezTo>
                  <a:cubicBezTo>
                    <a:pt x="1202" y="771"/>
                    <a:pt x="1168" y="1004"/>
                    <a:pt x="968" y="1138"/>
                  </a:cubicBezTo>
                  <a:cubicBezTo>
                    <a:pt x="768" y="1304"/>
                    <a:pt x="535" y="1271"/>
                    <a:pt x="535" y="1304"/>
                  </a:cubicBezTo>
                  <a:cubicBezTo>
                    <a:pt x="512" y="1350"/>
                    <a:pt x="630" y="1443"/>
                    <a:pt x="814" y="1443"/>
                  </a:cubicBezTo>
                  <a:cubicBezTo>
                    <a:pt x="899" y="1443"/>
                    <a:pt x="997" y="1423"/>
                    <a:pt x="1102" y="1371"/>
                  </a:cubicBezTo>
                  <a:cubicBezTo>
                    <a:pt x="1302" y="1238"/>
                    <a:pt x="1435" y="1071"/>
                    <a:pt x="1469" y="804"/>
                  </a:cubicBezTo>
                  <a:lnTo>
                    <a:pt x="1469" y="637"/>
                  </a:lnTo>
                  <a:cubicBezTo>
                    <a:pt x="1437" y="259"/>
                    <a:pt x="1079" y="1"/>
                    <a:pt x="7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5"/>
            <p:cNvSpPr/>
            <p:nvPr/>
          </p:nvSpPr>
          <p:spPr>
            <a:xfrm>
              <a:off x="5116325" y="1699100"/>
              <a:ext cx="35875" cy="34725"/>
            </a:xfrm>
            <a:custGeom>
              <a:avLst/>
              <a:gdLst/>
              <a:ahLst/>
              <a:cxnLst/>
              <a:rect l="l" t="t" r="r" b="b"/>
              <a:pathLst>
                <a:path w="1435" h="1389" extrusionOk="0">
                  <a:moveTo>
                    <a:pt x="730" y="0"/>
                  </a:moveTo>
                  <a:cubicBezTo>
                    <a:pt x="709" y="0"/>
                    <a:pt x="688" y="1"/>
                    <a:pt x="668" y="3"/>
                  </a:cubicBezTo>
                  <a:cubicBezTo>
                    <a:pt x="234" y="70"/>
                    <a:pt x="0" y="436"/>
                    <a:pt x="34" y="803"/>
                  </a:cubicBezTo>
                  <a:cubicBezTo>
                    <a:pt x="90" y="1110"/>
                    <a:pt x="285" y="1254"/>
                    <a:pt x="367" y="1254"/>
                  </a:cubicBezTo>
                  <a:cubicBezTo>
                    <a:pt x="383" y="1254"/>
                    <a:pt x="395" y="1248"/>
                    <a:pt x="401" y="1237"/>
                  </a:cubicBezTo>
                  <a:cubicBezTo>
                    <a:pt x="434" y="1137"/>
                    <a:pt x="267" y="1004"/>
                    <a:pt x="267" y="770"/>
                  </a:cubicBezTo>
                  <a:cubicBezTo>
                    <a:pt x="234" y="637"/>
                    <a:pt x="334" y="470"/>
                    <a:pt x="434" y="403"/>
                  </a:cubicBezTo>
                  <a:cubicBezTo>
                    <a:pt x="528" y="350"/>
                    <a:pt x="621" y="323"/>
                    <a:pt x="708" y="323"/>
                  </a:cubicBezTo>
                  <a:cubicBezTo>
                    <a:pt x="838" y="323"/>
                    <a:pt x="955" y="383"/>
                    <a:pt x="1035" y="503"/>
                  </a:cubicBezTo>
                  <a:cubicBezTo>
                    <a:pt x="1168" y="737"/>
                    <a:pt x="1101" y="970"/>
                    <a:pt x="901" y="1104"/>
                  </a:cubicBezTo>
                  <a:cubicBezTo>
                    <a:pt x="701" y="1270"/>
                    <a:pt x="501" y="1237"/>
                    <a:pt x="501" y="1270"/>
                  </a:cubicBezTo>
                  <a:cubicBezTo>
                    <a:pt x="501" y="1294"/>
                    <a:pt x="605" y="1388"/>
                    <a:pt x="801" y="1388"/>
                  </a:cubicBezTo>
                  <a:cubicBezTo>
                    <a:pt x="877" y="1388"/>
                    <a:pt x="966" y="1374"/>
                    <a:pt x="1068" y="1337"/>
                  </a:cubicBezTo>
                  <a:cubicBezTo>
                    <a:pt x="1268" y="1237"/>
                    <a:pt x="1401" y="1070"/>
                    <a:pt x="1435" y="803"/>
                  </a:cubicBezTo>
                  <a:lnTo>
                    <a:pt x="1435" y="637"/>
                  </a:lnTo>
                  <a:cubicBezTo>
                    <a:pt x="1403" y="259"/>
                    <a:pt x="1075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5"/>
            <p:cNvSpPr/>
            <p:nvPr/>
          </p:nvSpPr>
          <p:spPr>
            <a:xfrm>
              <a:off x="5328975" y="1709225"/>
              <a:ext cx="35875" cy="35750"/>
            </a:xfrm>
            <a:custGeom>
              <a:avLst/>
              <a:gdLst/>
              <a:ahLst/>
              <a:cxnLst/>
              <a:rect l="l" t="t" r="r" b="b"/>
              <a:pathLst>
                <a:path w="1435" h="1430" extrusionOk="0">
                  <a:moveTo>
                    <a:pt x="692" y="1"/>
                  </a:moveTo>
                  <a:cubicBezTo>
                    <a:pt x="516" y="1"/>
                    <a:pt x="338" y="61"/>
                    <a:pt x="201" y="198"/>
                  </a:cubicBezTo>
                  <a:cubicBezTo>
                    <a:pt x="34" y="365"/>
                    <a:pt x="1" y="565"/>
                    <a:pt x="34" y="832"/>
                  </a:cubicBezTo>
                  <a:cubicBezTo>
                    <a:pt x="89" y="1161"/>
                    <a:pt x="279" y="1242"/>
                    <a:pt x="363" y="1242"/>
                  </a:cubicBezTo>
                  <a:cubicBezTo>
                    <a:pt x="382" y="1242"/>
                    <a:pt x="395" y="1238"/>
                    <a:pt x="401" y="1232"/>
                  </a:cubicBezTo>
                  <a:cubicBezTo>
                    <a:pt x="434" y="1199"/>
                    <a:pt x="267" y="1066"/>
                    <a:pt x="267" y="832"/>
                  </a:cubicBezTo>
                  <a:cubicBezTo>
                    <a:pt x="267" y="699"/>
                    <a:pt x="367" y="532"/>
                    <a:pt x="501" y="432"/>
                  </a:cubicBezTo>
                  <a:cubicBezTo>
                    <a:pt x="573" y="396"/>
                    <a:pt x="649" y="377"/>
                    <a:pt x="723" y="377"/>
                  </a:cubicBezTo>
                  <a:cubicBezTo>
                    <a:pt x="856" y="377"/>
                    <a:pt x="982" y="437"/>
                    <a:pt x="1068" y="565"/>
                  </a:cubicBezTo>
                  <a:cubicBezTo>
                    <a:pt x="1201" y="799"/>
                    <a:pt x="1168" y="1032"/>
                    <a:pt x="935" y="1166"/>
                  </a:cubicBezTo>
                  <a:cubicBezTo>
                    <a:pt x="734" y="1332"/>
                    <a:pt x="534" y="1299"/>
                    <a:pt x="534" y="1332"/>
                  </a:cubicBezTo>
                  <a:cubicBezTo>
                    <a:pt x="513" y="1354"/>
                    <a:pt x="600" y="1429"/>
                    <a:pt x="753" y="1429"/>
                  </a:cubicBezTo>
                  <a:cubicBezTo>
                    <a:pt x="840" y="1429"/>
                    <a:pt x="947" y="1405"/>
                    <a:pt x="1068" y="1332"/>
                  </a:cubicBezTo>
                  <a:cubicBezTo>
                    <a:pt x="1268" y="1199"/>
                    <a:pt x="1402" y="1032"/>
                    <a:pt x="1435" y="799"/>
                  </a:cubicBezTo>
                  <a:cubicBezTo>
                    <a:pt x="1435" y="565"/>
                    <a:pt x="1368" y="398"/>
                    <a:pt x="1235" y="232"/>
                  </a:cubicBezTo>
                  <a:cubicBezTo>
                    <a:pt x="1108" y="87"/>
                    <a:pt x="902" y="1"/>
                    <a:pt x="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5"/>
            <p:cNvSpPr/>
            <p:nvPr/>
          </p:nvSpPr>
          <p:spPr>
            <a:xfrm>
              <a:off x="5518275" y="1617175"/>
              <a:ext cx="36725" cy="35300"/>
            </a:xfrm>
            <a:custGeom>
              <a:avLst/>
              <a:gdLst/>
              <a:ahLst/>
              <a:cxnLst/>
              <a:rect l="l" t="t" r="r" b="b"/>
              <a:pathLst>
                <a:path w="1469" h="1412" extrusionOk="0">
                  <a:moveTo>
                    <a:pt x="782" y="1"/>
                  </a:moveTo>
                  <a:cubicBezTo>
                    <a:pt x="744" y="1"/>
                    <a:pt x="706" y="4"/>
                    <a:pt x="668" y="11"/>
                  </a:cubicBezTo>
                  <a:cubicBezTo>
                    <a:pt x="267" y="44"/>
                    <a:pt x="1" y="411"/>
                    <a:pt x="34" y="778"/>
                  </a:cubicBezTo>
                  <a:cubicBezTo>
                    <a:pt x="117" y="1136"/>
                    <a:pt x="290" y="1221"/>
                    <a:pt x="386" y="1221"/>
                  </a:cubicBezTo>
                  <a:cubicBezTo>
                    <a:pt x="406" y="1221"/>
                    <a:pt x="423" y="1218"/>
                    <a:pt x="434" y="1212"/>
                  </a:cubicBezTo>
                  <a:cubicBezTo>
                    <a:pt x="468" y="1178"/>
                    <a:pt x="301" y="1045"/>
                    <a:pt x="301" y="778"/>
                  </a:cubicBezTo>
                  <a:cubicBezTo>
                    <a:pt x="301" y="678"/>
                    <a:pt x="368" y="511"/>
                    <a:pt x="501" y="411"/>
                  </a:cubicBezTo>
                  <a:cubicBezTo>
                    <a:pt x="573" y="375"/>
                    <a:pt x="653" y="356"/>
                    <a:pt x="733" y="356"/>
                  </a:cubicBezTo>
                  <a:cubicBezTo>
                    <a:pt x="876" y="356"/>
                    <a:pt x="1016" y="416"/>
                    <a:pt x="1101" y="545"/>
                  </a:cubicBezTo>
                  <a:cubicBezTo>
                    <a:pt x="1201" y="745"/>
                    <a:pt x="1168" y="1012"/>
                    <a:pt x="968" y="1145"/>
                  </a:cubicBezTo>
                  <a:cubicBezTo>
                    <a:pt x="768" y="1312"/>
                    <a:pt x="534" y="1245"/>
                    <a:pt x="534" y="1312"/>
                  </a:cubicBezTo>
                  <a:cubicBezTo>
                    <a:pt x="511" y="1312"/>
                    <a:pt x="604" y="1411"/>
                    <a:pt x="801" y="1411"/>
                  </a:cubicBezTo>
                  <a:cubicBezTo>
                    <a:pt x="883" y="1411"/>
                    <a:pt x="984" y="1394"/>
                    <a:pt x="1101" y="1345"/>
                  </a:cubicBezTo>
                  <a:cubicBezTo>
                    <a:pt x="1302" y="1212"/>
                    <a:pt x="1435" y="1045"/>
                    <a:pt x="1468" y="778"/>
                  </a:cubicBezTo>
                  <a:lnTo>
                    <a:pt x="1468" y="611"/>
                  </a:lnTo>
                  <a:cubicBezTo>
                    <a:pt x="1438" y="252"/>
                    <a:pt x="1113" y="1"/>
                    <a:pt x="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4888650" y="731650"/>
              <a:ext cx="37575" cy="35875"/>
            </a:xfrm>
            <a:custGeom>
              <a:avLst/>
              <a:gdLst/>
              <a:ahLst/>
              <a:cxnLst/>
              <a:rect l="l" t="t" r="r" b="b"/>
              <a:pathLst>
                <a:path w="1503" h="1435" extrusionOk="0">
                  <a:moveTo>
                    <a:pt x="718" y="1"/>
                  </a:moveTo>
                  <a:cubicBezTo>
                    <a:pt x="537" y="1"/>
                    <a:pt x="355" y="68"/>
                    <a:pt x="201" y="207"/>
                  </a:cubicBezTo>
                  <a:cubicBezTo>
                    <a:pt x="34" y="373"/>
                    <a:pt x="1" y="574"/>
                    <a:pt x="34" y="807"/>
                  </a:cubicBezTo>
                  <a:cubicBezTo>
                    <a:pt x="117" y="1165"/>
                    <a:pt x="291" y="1250"/>
                    <a:pt x="386" y="1250"/>
                  </a:cubicBezTo>
                  <a:cubicBezTo>
                    <a:pt x="406" y="1250"/>
                    <a:pt x="423" y="1246"/>
                    <a:pt x="435" y="1241"/>
                  </a:cubicBezTo>
                  <a:cubicBezTo>
                    <a:pt x="468" y="1207"/>
                    <a:pt x="301" y="1074"/>
                    <a:pt x="301" y="807"/>
                  </a:cubicBezTo>
                  <a:cubicBezTo>
                    <a:pt x="301" y="707"/>
                    <a:pt x="368" y="540"/>
                    <a:pt x="501" y="440"/>
                  </a:cubicBezTo>
                  <a:cubicBezTo>
                    <a:pt x="572" y="393"/>
                    <a:pt x="652" y="371"/>
                    <a:pt x="730" y="371"/>
                  </a:cubicBezTo>
                  <a:cubicBezTo>
                    <a:pt x="874" y="371"/>
                    <a:pt x="1016" y="444"/>
                    <a:pt x="1102" y="574"/>
                  </a:cubicBezTo>
                  <a:cubicBezTo>
                    <a:pt x="1202" y="774"/>
                    <a:pt x="1168" y="1041"/>
                    <a:pt x="968" y="1141"/>
                  </a:cubicBezTo>
                  <a:cubicBezTo>
                    <a:pt x="768" y="1307"/>
                    <a:pt x="535" y="1274"/>
                    <a:pt x="535" y="1307"/>
                  </a:cubicBezTo>
                  <a:cubicBezTo>
                    <a:pt x="510" y="1307"/>
                    <a:pt x="649" y="1434"/>
                    <a:pt x="857" y="1434"/>
                  </a:cubicBezTo>
                  <a:cubicBezTo>
                    <a:pt x="931" y="1434"/>
                    <a:pt x="1014" y="1418"/>
                    <a:pt x="1102" y="1374"/>
                  </a:cubicBezTo>
                  <a:cubicBezTo>
                    <a:pt x="1302" y="1241"/>
                    <a:pt x="1435" y="1074"/>
                    <a:pt x="1469" y="807"/>
                  </a:cubicBezTo>
                  <a:cubicBezTo>
                    <a:pt x="1502" y="607"/>
                    <a:pt x="1435" y="440"/>
                    <a:pt x="1302" y="273"/>
                  </a:cubicBezTo>
                  <a:cubicBezTo>
                    <a:pt x="1140" y="93"/>
                    <a:pt x="930" y="1"/>
                    <a:pt x="7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5255600" y="1551550"/>
              <a:ext cx="349425" cy="290225"/>
            </a:xfrm>
            <a:custGeom>
              <a:avLst/>
              <a:gdLst/>
              <a:ahLst/>
              <a:cxnLst/>
              <a:rect l="l" t="t" r="r" b="b"/>
              <a:pathLst>
                <a:path w="13977" h="11609" extrusionOk="0">
                  <a:moveTo>
                    <a:pt x="6869" y="3498"/>
                  </a:moveTo>
                  <a:cubicBezTo>
                    <a:pt x="6903" y="3498"/>
                    <a:pt x="6937" y="3500"/>
                    <a:pt x="6972" y="3503"/>
                  </a:cubicBezTo>
                  <a:cubicBezTo>
                    <a:pt x="7672" y="3603"/>
                    <a:pt x="8339" y="3870"/>
                    <a:pt x="8840" y="4370"/>
                  </a:cubicBezTo>
                  <a:cubicBezTo>
                    <a:pt x="9340" y="4871"/>
                    <a:pt x="9707" y="5505"/>
                    <a:pt x="9874" y="6172"/>
                  </a:cubicBezTo>
                  <a:cubicBezTo>
                    <a:pt x="10222" y="7302"/>
                    <a:pt x="9965" y="8508"/>
                    <a:pt x="9301" y="9440"/>
                  </a:cubicBezTo>
                  <a:lnTo>
                    <a:pt x="9301" y="9440"/>
                  </a:lnTo>
                  <a:cubicBezTo>
                    <a:pt x="9213" y="9409"/>
                    <a:pt x="9126" y="9376"/>
                    <a:pt x="9040" y="9341"/>
                  </a:cubicBezTo>
                  <a:cubicBezTo>
                    <a:pt x="7872" y="8840"/>
                    <a:pt x="7005" y="7706"/>
                    <a:pt x="6171" y="6572"/>
                  </a:cubicBezTo>
                  <a:cubicBezTo>
                    <a:pt x="5704" y="6038"/>
                    <a:pt x="5537" y="5371"/>
                    <a:pt x="5604" y="4671"/>
                  </a:cubicBezTo>
                  <a:cubicBezTo>
                    <a:pt x="5637" y="4337"/>
                    <a:pt x="5804" y="4003"/>
                    <a:pt x="6038" y="3803"/>
                  </a:cubicBezTo>
                  <a:cubicBezTo>
                    <a:pt x="6277" y="3624"/>
                    <a:pt x="6570" y="3498"/>
                    <a:pt x="6869" y="3498"/>
                  </a:cubicBezTo>
                  <a:close/>
                  <a:moveTo>
                    <a:pt x="11775" y="1"/>
                  </a:moveTo>
                  <a:cubicBezTo>
                    <a:pt x="12109" y="468"/>
                    <a:pt x="12376" y="968"/>
                    <a:pt x="12709" y="1468"/>
                  </a:cubicBezTo>
                  <a:cubicBezTo>
                    <a:pt x="13443" y="2836"/>
                    <a:pt x="13710" y="4404"/>
                    <a:pt x="13543" y="5972"/>
                  </a:cubicBezTo>
                  <a:cubicBezTo>
                    <a:pt x="13476" y="7006"/>
                    <a:pt x="13043" y="8040"/>
                    <a:pt x="12342" y="8840"/>
                  </a:cubicBezTo>
                  <a:cubicBezTo>
                    <a:pt x="11942" y="9307"/>
                    <a:pt x="11442" y="9541"/>
                    <a:pt x="10841" y="9641"/>
                  </a:cubicBezTo>
                  <a:cubicBezTo>
                    <a:pt x="10731" y="9652"/>
                    <a:pt x="10621" y="9658"/>
                    <a:pt x="10513" y="9658"/>
                  </a:cubicBezTo>
                  <a:cubicBezTo>
                    <a:pt x="10198" y="9658"/>
                    <a:pt x="9892" y="9611"/>
                    <a:pt x="9594" y="9531"/>
                  </a:cubicBezTo>
                  <a:lnTo>
                    <a:pt x="9594" y="9531"/>
                  </a:lnTo>
                  <a:cubicBezTo>
                    <a:pt x="9888" y="9112"/>
                    <a:pt x="10107" y="8651"/>
                    <a:pt x="10274" y="8173"/>
                  </a:cubicBezTo>
                  <a:cubicBezTo>
                    <a:pt x="10474" y="7473"/>
                    <a:pt x="10474" y="6705"/>
                    <a:pt x="10274" y="6005"/>
                  </a:cubicBezTo>
                  <a:cubicBezTo>
                    <a:pt x="10107" y="5271"/>
                    <a:pt x="9674" y="4604"/>
                    <a:pt x="9140" y="4037"/>
                  </a:cubicBezTo>
                  <a:cubicBezTo>
                    <a:pt x="8540" y="3503"/>
                    <a:pt x="7806" y="3136"/>
                    <a:pt x="7005" y="3103"/>
                  </a:cubicBezTo>
                  <a:cubicBezTo>
                    <a:pt x="6945" y="3093"/>
                    <a:pt x="6885" y="3088"/>
                    <a:pt x="6824" y="3088"/>
                  </a:cubicBezTo>
                  <a:cubicBezTo>
                    <a:pt x="6478" y="3088"/>
                    <a:pt x="6121" y="3243"/>
                    <a:pt x="5838" y="3470"/>
                  </a:cubicBezTo>
                  <a:cubicBezTo>
                    <a:pt x="5504" y="3770"/>
                    <a:pt x="5304" y="4137"/>
                    <a:pt x="5271" y="4537"/>
                  </a:cubicBezTo>
                  <a:cubicBezTo>
                    <a:pt x="5170" y="5338"/>
                    <a:pt x="5371" y="6105"/>
                    <a:pt x="5871" y="6705"/>
                  </a:cubicBezTo>
                  <a:cubicBezTo>
                    <a:pt x="6705" y="7873"/>
                    <a:pt x="7672" y="9007"/>
                    <a:pt x="8940" y="9607"/>
                  </a:cubicBezTo>
                  <a:cubicBezTo>
                    <a:pt x="8998" y="9633"/>
                    <a:pt x="9056" y="9657"/>
                    <a:pt x="9115" y="9680"/>
                  </a:cubicBezTo>
                  <a:lnTo>
                    <a:pt x="9115" y="9680"/>
                  </a:lnTo>
                  <a:cubicBezTo>
                    <a:pt x="9069" y="9735"/>
                    <a:pt x="9022" y="9789"/>
                    <a:pt x="8973" y="9841"/>
                  </a:cubicBezTo>
                  <a:cubicBezTo>
                    <a:pt x="8173" y="10775"/>
                    <a:pt x="7005" y="11309"/>
                    <a:pt x="5804" y="11342"/>
                  </a:cubicBezTo>
                  <a:cubicBezTo>
                    <a:pt x="4770" y="11342"/>
                    <a:pt x="3669" y="11042"/>
                    <a:pt x="2802" y="10475"/>
                  </a:cubicBezTo>
                  <a:cubicBezTo>
                    <a:pt x="2035" y="9974"/>
                    <a:pt x="1434" y="9307"/>
                    <a:pt x="1001" y="8540"/>
                  </a:cubicBezTo>
                  <a:cubicBezTo>
                    <a:pt x="667" y="7973"/>
                    <a:pt x="434" y="7339"/>
                    <a:pt x="300" y="6672"/>
                  </a:cubicBezTo>
                  <a:cubicBezTo>
                    <a:pt x="167" y="6105"/>
                    <a:pt x="134" y="5538"/>
                    <a:pt x="100" y="4971"/>
                  </a:cubicBezTo>
                  <a:cubicBezTo>
                    <a:pt x="33" y="5138"/>
                    <a:pt x="33" y="5271"/>
                    <a:pt x="33" y="5438"/>
                  </a:cubicBezTo>
                  <a:cubicBezTo>
                    <a:pt x="0" y="5838"/>
                    <a:pt x="33" y="6305"/>
                    <a:pt x="134" y="6705"/>
                  </a:cubicBezTo>
                  <a:cubicBezTo>
                    <a:pt x="200" y="7373"/>
                    <a:pt x="467" y="8040"/>
                    <a:pt x="801" y="8640"/>
                  </a:cubicBezTo>
                  <a:cubicBezTo>
                    <a:pt x="1268" y="9441"/>
                    <a:pt x="1868" y="10141"/>
                    <a:pt x="2635" y="10642"/>
                  </a:cubicBezTo>
                  <a:cubicBezTo>
                    <a:pt x="3603" y="11275"/>
                    <a:pt x="4670" y="11609"/>
                    <a:pt x="5804" y="11609"/>
                  </a:cubicBezTo>
                  <a:cubicBezTo>
                    <a:pt x="7105" y="11542"/>
                    <a:pt x="8339" y="10975"/>
                    <a:pt x="9207" y="10008"/>
                  </a:cubicBezTo>
                  <a:cubicBezTo>
                    <a:pt x="9277" y="9933"/>
                    <a:pt x="9344" y="9856"/>
                    <a:pt x="9408" y="9778"/>
                  </a:cubicBezTo>
                  <a:lnTo>
                    <a:pt x="9408" y="9778"/>
                  </a:lnTo>
                  <a:cubicBezTo>
                    <a:pt x="9717" y="9866"/>
                    <a:pt x="10039" y="9912"/>
                    <a:pt x="10364" y="9912"/>
                  </a:cubicBezTo>
                  <a:cubicBezTo>
                    <a:pt x="10534" y="9912"/>
                    <a:pt x="10704" y="9900"/>
                    <a:pt x="10875" y="9874"/>
                  </a:cubicBezTo>
                  <a:cubicBezTo>
                    <a:pt x="11508" y="9808"/>
                    <a:pt x="12109" y="9474"/>
                    <a:pt x="12542" y="9007"/>
                  </a:cubicBezTo>
                  <a:cubicBezTo>
                    <a:pt x="13310" y="8173"/>
                    <a:pt x="13710" y="7106"/>
                    <a:pt x="13810" y="5972"/>
                  </a:cubicBezTo>
                  <a:cubicBezTo>
                    <a:pt x="13977" y="4370"/>
                    <a:pt x="13643" y="2803"/>
                    <a:pt x="12843" y="1368"/>
                  </a:cubicBezTo>
                  <a:cubicBezTo>
                    <a:pt x="12642" y="1001"/>
                    <a:pt x="12376" y="668"/>
                    <a:pt x="12109" y="334"/>
                  </a:cubicBezTo>
                  <a:cubicBezTo>
                    <a:pt x="11975" y="201"/>
                    <a:pt x="11875" y="10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5"/>
            <p:cNvSpPr/>
            <p:nvPr/>
          </p:nvSpPr>
          <p:spPr>
            <a:xfrm>
              <a:off x="4550075" y="514975"/>
              <a:ext cx="1364350" cy="1362675"/>
            </a:xfrm>
            <a:custGeom>
              <a:avLst/>
              <a:gdLst/>
              <a:ahLst/>
              <a:cxnLst/>
              <a:rect l="l" t="t" r="r" b="b"/>
              <a:pathLst>
                <a:path w="54574" h="54507" extrusionOk="0">
                  <a:moveTo>
                    <a:pt x="53753" y="20872"/>
                  </a:moveTo>
                  <a:cubicBezTo>
                    <a:pt x="53845" y="21298"/>
                    <a:pt x="53954" y="21724"/>
                    <a:pt x="54040" y="22150"/>
                  </a:cubicBezTo>
                  <a:cubicBezTo>
                    <a:pt x="54106" y="22617"/>
                    <a:pt x="54140" y="23084"/>
                    <a:pt x="54240" y="23484"/>
                  </a:cubicBezTo>
                  <a:cubicBezTo>
                    <a:pt x="54242" y="23501"/>
                    <a:pt x="54245" y="23517"/>
                    <a:pt x="54247" y="23534"/>
                  </a:cubicBezTo>
                  <a:lnTo>
                    <a:pt x="54247" y="23534"/>
                  </a:lnTo>
                  <a:cubicBezTo>
                    <a:pt x="54244" y="23506"/>
                    <a:pt x="54242" y="23479"/>
                    <a:pt x="54240" y="23451"/>
                  </a:cubicBezTo>
                  <a:cubicBezTo>
                    <a:pt x="54206" y="23050"/>
                    <a:pt x="54106" y="22617"/>
                    <a:pt x="54040" y="22116"/>
                  </a:cubicBezTo>
                  <a:cubicBezTo>
                    <a:pt x="53957" y="21702"/>
                    <a:pt x="53874" y="21287"/>
                    <a:pt x="53753" y="20872"/>
                  </a:cubicBezTo>
                  <a:close/>
                  <a:moveTo>
                    <a:pt x="54247" y="23534"/>
                  </a:moveTo>
                  <a:cubicBezTo>
                    <a:pt x="54261" y="23656"/>
                    <a:pt x="54281" y="23770"/>
                    <a:pt x="54303" y="23880"/>
                  </a:cubicBezTo>
                  <a:lnTo>
                    <a:pt x="54303" y="23880"/>
                  </a:lnTo>
                  <a:cubicBezTo>
                    <a:pt x="54285" y="23770"/>
                    <a:pt x="54266" y="23654"/>
                    <a:pt x="54247" y="23534"/>
                  </a:cubicBezTo>
                  <a:close/>
                  <a:moveTo>
                    <a:pt x="54303" y="23880"/>
                  </a:moveTo>
                  <a:cubicBezTo>
                    <a:pt x="54346" y="24149"/>
                    <a:pt x="54384" y="24391"/>
                    <a:pt x="54407" y="24618"/>
                  </a:cubicBezTo>
                  <a:cubicBezTo>
                    <a:pt x="54407" y="24619"/>
                    <a:pt x="54407" y="24619"/>
                    <a:pt x="54407" y="24619"/>
                  </a:cubicBezTo>
                  <a:lnTo>
                    <a:pt x="54407" y="24619"/>
                  </a:lnTo>
                  <a:cubicBezTo>
                    <a:pt x="54407" y="24608"/>
                    <a:pt x="54407" y="24596"/>
                    <a:pt x="54407" y="24585"/>
                  </a:cubicBezTo>
                  <a:cubicBezTo>
                    <a:pt x="54407" y="24348"/>
                    <a:pt x="54351" y="24125"/>
                    <a:pt x="54303" y="23880"/>
                  </a:cubicBezTo>
                  <a:close/>
                  <a:moveTo>
                    <a:pt x="54407" y="24619"/>
                  </a:moveTo>
                  <a:cubicBezTo>
                    <a:pt x="54409" y="24969"/>
                    <a:pt x="54440" y="25258"/>
                    <a:pt x="54440" y="25548"/>
                  </a:cubicBezTo>
                  <a:lnTo>
                    <a:pt x="54440" y="25548"/>
                  </a:lnTo>
                  <a:cubicBezTo>
                    <a:pt x="54440" y="25258"/>
                    <a:pt x="54438" y="24939"/>
                    <a:pt x="54407" y="24619"/>
                  </a:cubicBezTo>
                  <a:close/>
                  <a:moveTo>
                    <a:pt x="54440" y="25548"/>
                  </a:moveTo>
                  <a:cubicBezTo>
                    <a:pt x="54440" y="25560"/>
                    <a:pt x="54440" y="25573"/>
                    <a:pt x="54440" y="25586"/>
                  </a:cubicBezTo>
                  <a:cubicBezTo>
                    <a:pt x="54440" y="26119"/>
                    <a:pt x="54473" y="26586"/>
                    <a:pt x="54473" y="26853"/>
                  </a:cubicBezTo>
                  <a:cubicBezTo>
                    <a:pt x="54473" y="27153"/>
                    <a:pt x="54573" y="27287"/>
                    <a:pt x="54573" y="27287"/>
                  </a:cubicBezTo>
                  <a:cubicBezTo>
                    <a:pt x="54573" y="27287"/>
                    <a:pt x="54573" y="27120"/>
                    <a:pt x="54540" y="26820"/>
                  </a:cubicBezTo>
                  <a:cubicBezTo>
                    <a:pt x="54473" y="26553"/>
                    <a:pt x="54473" y="26086"/>
                    <a:pt x="54440" y="25552"/>
                  </a:cubicBezTo>
                  <a:cubicBezTo>
                    <a:pt x="54440" y="25551"/>
                    <a:pt x="54440" y="25549"/>
                    <a:pt x="54440" y="25548"/>
                  </a:cubicBezTo>
                  <a:close/>
                  <a:moveTo>
                    <a:pt x="27087" y="1"/>
                  </a:moveTo>
                  <a:lnTo>
                    <a:pt x="25286" y="101"/>
                  </a:lnTo>
                  <a:cubicBezTo>
                    <a:pt x="25019" y="101"/>
                    <a:pt x="24685" y="101"/>
                    <a:pt x="24385" y="134"/>
                  </a:cubicBezTo>
                  <a:lnTo>
                    <a:pt x="23451" y="267"/>
                  </a:lnTo>
                  <a:cubicBezTo>
                    <a:pt x="22884" y="334"/>
                    <a:pt x="22250" y="434"/>
                    <a:pt x="21616" y="568"/>
                  </a:cubicBezTo>
                  <a:cubicBezTo>
                    <a:pt x="20416" y="801"/>
                    <a:pt x="19215" y="1168"/>
                    <a:pt x="18014" y="1602"/>
                  </a:cubicBezTo>
                  <a:cubicBezTo>
                    <a:pt x="16746" y="2069"/>
                    <a:pt x="15579" y="2602"/>
                    <a:pt x="14411" y="3170"/>
                  </a:cubicBezTo>
                  <a:cubicBezTo>
                    <a:pt x="13844" y="3470"/>
                    <a:pt x="13277" y="3837"/>
                    <a:pt x="12710" y="4170"/>
                  </a:cubicBezTo>
                  <a:cubicBezTo>
                    <a:pt x="12443" y="4404"/>
                    <a:pt x="12110" y="4504"/>
                    <a:pt x="11876" y="4737"/>
                  </a:cubicBezTo>
                  <a:lnTo>
                    <a:pt x="11076" y="5304"/>
                  </a:lnTo>
                  <a:cubicBezTo>
                    <a:pt x="9941" y="6105"/>
                    <a:pt x="8907" y="6972"/>
                    <a:pt x="7940" y="7940"/>
                  </a:cubicBezTo>
                  <a:cubicBezTo>
                    <a:pt x="7006" y="8940"/>
                    <a:pt x="6105" y="9974"/>
                    <a:pt x="5271" y="11109"/>
                  </a:cubicBezTo>
                  <a:lnTo>
                    <a:pt x="4671" y="11942"/>
                  </a:lnTo>
                  <a:lnTo>
                    <a:pt x="4104" y="12843"/>
                  </a:lnTo>
                  <a:lnTo>
                    <a:pt x="3570" y="13777"/>
                  </a:lnTo>
                  <a:cubicBezTo>
                    <a:pt x="3403" y="14077"/>
                    <a:pt x="3203" y="14344"/>
                    <a:pt x="3070" y="14678"/>
                  </a:cubicBezTo>
                  <a:cubicBezTo>
                    <a:pt x="2770" y="15312"/>
                    <a:pt x="2403" y="15912"/>
                    <a:pt x="2169" y="16612"/>
                  </a:cubicBezTo>
                  <a:cubicBezTo>
                    <a:pt x="1902" y="17313"/>
                    <a:pt x="1669" y="17980"/>
                    <a:pt x="1402" y="18647"/>
                  </a:cubicBezTo>
                  <a:cubicBezTo>
                    <a:pt x="501" y="21449"/>
                    <a:pt x="34" y="24385"/>
                    <a:pt x="1" y="27287"/>
                  </a:cubicBezTo>
                  <a:cubicBezTo>
                    <a:pt x="34" y="30222"/>
                    <a:pt x="535" y="33091"/>
                    <a:pt x="1402" y="35893"/>
                  </a:cubicBezTo>
                  <a:lnTo>
                    <a:pt x="2169" y="37894"/>
                  </a:lnTo>
                  <a:lnTo>
                    <a:pt x="3070" y="39796"/>
                  </a:lnTo>
                  <a:lnTo>
                    <a:pt x="3337" y="40296"/>
                  </a:lnTo>
                  <a:lnTo>
                    <a:pt x="3604" y="40763"/>
                  </a:lnTo>
                  <a:lnTo>
                    <a:pt x="4171" y="41664"/>
                  </a:lnTo>
                  <a:lnTo>
                    <a:pt x="4704" y="42598"/>
                  </a:lnTo>
                  <a:lnTo>
                    <a:pt x="5338" y="43432"/>
                  </a:lnTo>
                  <a:cubicBezTo>
                    <a:pt x="6105" y="44532"/>
                    <a:pt x="7039" y="45600"/>
                    <a:pt x="8007" y="46601"/>
                  </a:cubicBezTo>
                  <a:cubicBezTo>
                    <a:pt x="9007" y="47568"/>
                    <a:pt x="10041" y="48435"/>
                    <a:pt x="11109" y="49236"/>
                  </a:cubicBezTo>
                  <a:lnTo>
                    <a:pt x="11909" y="49803"/>
                  </a:lnTo>
                  <a:cubicBezTo>
                    <a:pt x="12176" y="50003"/>
                    <a:pt x="12443" y="50170"/>
                    <a:pt x="12743" y="50337"/>
                  </a:cubicBezTo>
                  <a:cubicBezTo>
                    <a:pt x="13344" y="50670"/>
                    <a:pt x="13878" y="51004"/>
                    <a:pt x="14445" y="51337"/>
                  </a:cubicBezTo>
                  <a:cubicBezTo>
                    <a:pt x="15612" y="51938"/>
                    <a:pt x="16846" y="52438"/>
                    <a:pt x="18047" y="52905"/>
                  </a:cubicBezTo>
                  <a:cubicBezTo>
                    <a:pt x="19248" y="53339"/>
                    <a:pt x="20482" y="53672"/>
                    <a:pt x="21716" y="53973"/>
                  </a:cubicBezTo>
                  <a:cubicBezTo>
                    <a:pt x="22284" y="54106"/>
                    <a:pt x="22917" y="54173"/>
                    <a:pt x="23551" y="54273"/>
                  </a:cubicBezTo>
                  <a:lnTo>
                    <a:pt x="24452" y="54406"/>
                  </a:lnTo>
                  <a:cubicBezTo>
                    <a:pt x="24752" y="54440"/>
                    <a:pt x="25086" y="54440"/>
                    <a:pt x="25386" y="54440"/>
                  </a:cubicBezTo>
                  <a:lnTo>
                    <a:pt x="27187" y="54506"/>
                  </a:lnTo>
                  <a:cubicBezTo>
                    <a:pt x="27787" y="54506"/>
                    <a:pt x="28388" y="54440"/>
                    <a:pt x="28955" y="54440"/>
                  </a:cubicBezTo>
                  <a:cubicBezTo>
                    <a:pt x="30156" y="54406"/>
                    <a:pt x="31323" y="54239"/>
                    <a:pt x="32424" y="54006"/>
                  </a:cubicBezTo>
                  <a:cubicBezTo>
                    <a:pt x="33025" y="53939"/>
                    <a:pt x="33558" y="53806"/>
                    <a:pt x="34092" y="53639"/>
                  </a:cubicBezTo>
                  <a:cubicBezTo>
                    <a:pt x="34626" y="53506"/>
                    <a:pt x="35226" y="53405"/>
                    <a:pt x="35726" y="53205"/>
                  </a:cubicBezTo>
                  <a:lnTo>
                    <a:pt x="37261" y="52672"/>
                  </a:lnTo>
                  <a:lnTo>
                    <a:pt x="38028" y="52371"/>
                  </a:lnTo>
                  <a:lnTo>
                    <a:pt x="38729" y="52038"/>
                  </a:lnTo>
                  <a:lnTo>
                    <a:pt x="40130" y="51371"/>
                  </a:lnTo>
                  <a:cubicBezTo>
                    <a:pt x="40630" y="51137"/>
                    <a:pt x="41030" y="50837"/>
                    <a:pt x="41464" y="50603"/>
                  </a:cubicBezTo>
                  <a:cubicBezTo>
                    <a:pt x="41931" y="50337"/>
                    <a:pt x="42365" y="50103"/>
                    <a:pt x="42765" y="49803"/>
                  </a:cubicBezTo>
                  <a:lnTo>
                    <a:pt x="43932" y="48936"/>
                  </a:lnTo>
                  <a:cubicBezTo>
                    <a:pt x="46701" y="46801"/>
                    <a:pt x="49036" y="44166"/>
                    <a:pt x="50804" y="41163"/>
                  </a:cubicBezTo>
                  <a:cubicBezTo>
                    <a:pt x="52172" y="38928"/>
                    <a:pt x="53139" y="36460"/>
                    <a:pt x="53773" y="33925"/>
                  </a:cubicBezTo>
                  <a:cubicBezTo>
                    <a:pt x="53906" y="33425"/>
                    <a:pt x="54040" y="32924"/>
                    <a:pt x="54106" y="32424"/>
                  </a:cubicBezTo>
                  <a:cubicBezTo>
                    <a:pt x="54206" y="31923"/>
                    <a:pt x="54240" y="31456"/>
                    <a:pt x="54340" y="31090"/>
                  </a:cubicBezTo>
                  <a:cubicBezTo>
                    <a:pt x="54407" y="30689"/>
                    <a:pt x="54473" y="30322"/>
                    <a:pt x="54473" y="29955"/>
                  </a:cubicBezTo>
                  <a:cubicBezTo>
                    <a:pt x="54473" y="29588"/>
                    <a:pt x="54540" y="29288"/>
                    <a:pt x="54540" y="28988"/>
                  </a:cubicBezTo>
                  <a:cubicBezTo>
                    <a:pt x="54540" y="28454"/>
                    <a:pt x="54573" y="27954"/>
                    <a:pt x="54573" y="27720"/>
                  </a:cubicBezTo>
                  <a:lnTo>
                    <a:pt x="54573" y="27287"/>
                  </a:lnTo>
                  <a:cubicBezTo>
                    <a:pt x="54573" y="27287"/>
                    <a:pt x="54557" y="27271"/>
                    <a:pt x="54536" y="27271"/>
                  </a:cubicBezTo>
                  <a:cubicBezTo>
                    <a:pt x="54504" y="27271"/>
                    <a:pt x="54460" y="27307"/>
                    <a:pt x="54440" y="27487"/>
                  </a:cubicBezTo>
                  <a:cubicBezTo>
                    <a:pt x="54407" y="27787"/>
                    <a:pt x="54407" y="28254"/>
                    <a:pt x="54373" y="28788"/>
                  </a:cubicBezTo>
                  <a:cubicBezTo>
                    <a:pt x="54373" y="29088"/>
                    <a:pt x="54373" y="29422"/>
                    <a:pt x="54306" y="29755"/>
                  </a:cubicBezTo>
                  <a:cubicBezTo>
                    <a:pt x="54273" y="30089"/>
                    <a:pt x="54206" y="30456"/>
                    <a:pt x="54140" y="30856"/>
                  </a:cubicBezTo>
                  <a:cubicBezTo>
                    <a:pt x="54106" y="31290"/>
                    <a:pt x="54040" y="31757"/>
                    <a:pt x="53940" y="32190"/>
                  </a:cubicBezTo>
                  <a:lnTo>
                    <a:pt x="53573" y="33691"/>
                  </a:lnTo>
                  <a:cubicBezTo>
                    <a:pt x="52939" y="36260"/>
                    <a:pt x="51938" y="38662"/>
                    <a:pt x="50570" y="40930"/>
                  </a:cubicBezTo>
                  <a:cubicBezTo>
                    <a:pt x="48769" y="43865"/>
                    <a:pt x="46434" y="46501"/>
                    <a:pt x="43699" y="48602"/>
                  </a:cubicBezTo>
                  <a:lnTo>
                    <a:pt x="42531" y="49469"/>
                  </a:lnTo>
                  <a:cubicBezTo>
                    <a:pt x="42164" y="49770"/>
                    <a:pt x="41731" y="50003"/>
                    <a:pt x="41264" y="50270"/>
                  </a:cubicBezTo>
                  <a:cubicBezTo>
                    <a:pt x="40830" y="50503"/>
                    <a:pt x="40396" y="50804"/>
                    <a:pt x="39929" y="51004"/>
                  </a:cubicBezTo>
                  <a:lnTo>
                    <a:pt x="38528" y="51671"/>
                  </a:lnTo>
                  <a:lnTo>
                    <a:pt x="37828" y="52004"/>
                  </a:lnTo>
                  <a:lnTo>
                    <a:pt x="37061" y="52271"/>
                  </a:lnTo>
                  <a:lnTo>
                    <a:pt x="35560" y="52805"/>
                  </a:lnTo>
                  <a:cubicBezTo>
                    <a:pt x="35059" y="52972"/>
                    <a:pt x="34526" y="53105"/>
                    <a:pt x="33959" y="53205"/>
                  </a:cubicBezTo>
                  <a:cubicBezTo>
                    <a:pt x="33425" y="53405"/>
                    <a:pt x="32891" y="53506"/>
                    <a:pt x="32357" y="53606"/>
                  </a:cubicBezTo>
                  <a:cubicBezTo>
                    <a:pt x="31223" y="53806"/>
                    <a:pt x="30056" y="53973"/>
                    <a:pt x="28922" y="54006"/>
                  </a:cubicBezTo>
                  <a:cubicBezTo>
                    <a:pt x="28355" y="54039"/>
                    <a:pt x="27754" y="54106"/>
                    <a:pt x="27187" y="54106"/>
                  </a:cubicBezTo>
                  <a:lnTo>
                    <a:pt x="25386" y="54006"/>
                  </a:lnTo>
                  <a:cubicBezTo>
                    <a:pt x="25086" y="54006"/>
                    <a:pt x="24752" y="54006"/>
                    <a:pt x="24485" y="53973"/>
                  </a:cubicBezTo>
                  <a:lnTo>
                    <a:pt x="23551" y="53839"/>
                  </a:lnTo>
                  <a:cubicBezTo>
                    <a:pt x="22917" y="53772"/>
                    <a:pt x="22350" y="53672"/>
                    <a:pt x="21716" y="53572"/>
                  </a:cubicBezTo>
                  <a:cubicBezTo>
                    <a:pt x="20516" y="53305"/>
                    <a:pt x="19315" y="52938"/>
                    <a:pt x="18147" y="52505"/>
                  </a:cubicBezTo>
                  <a:cubicBezTo>
                    <a:pt x="16913" y="52105"/>
                    <a:pt x="15746" y="51571"/>
                    <a:pt x="14645" y="50970"/>
                  </a:cubicBezTo>
                  <a:cubicBezTo>
                    <a:pt x="14078" y="50670"/>
                    <a:pt x="13544" y="50303"/>
                    <a:pt x="12977" y="49970"/>
                  </a:cubicBezTo>
                  <a:cubicBezTo>
                    <a:pt x="12677" y="49770"/>
                    <a:pt x="12376" y="49636"/>
                    <a:pt x="12143" y="49436"/>
                  </a:cubicBezTo>
                  <a:lnTo>
                    <a:pt x="11342" y="48836"/>
                  </a:lnTo>
                  <a:cubicBezTo>
                    <a:pt x="10308" y="48068"/>
                    <a:pt x="9241" y="47168"/>
                    <a:pt x="8307" y="46267"/>
                  </a:cubicBezTo>
                  <a:cubicBezTo>
                    <a:pt x="7373" y="45266"/>
                    <a:pt x="6472" y="44232"/>
                    <a:pt x="5672" y="43131"/>
                  </a:cubicBezTo>
                  <a:lnTo>
                    <a:pt x="5038" y="42298"/>
                  </a:lnTo>
                  <a:lnTo>
                    <a:pt x="4504" y="41430"/>
                  </a:lnTo>
                  <a:lnTo>
                    <a:pt x="3970" y="40563"/>
                  </a:lnTo>
                  <a:lnTo>
                    <a:pt x="3704" y="40096"/>
                  </a:lnTo>
                  <a:lnTo>
                    <a:pt x="3503" y="39629"/>
                  </a:lnTo>
                  <a:cubicBezTo>
                    <a:pt x="3203" y="38962"/>
                    <a:pt x="2870" y="38328"/>
                    <a:pt x="2569" y="37728"/>
                  </a:cubicBezTo>
                  <a:lnTo>
                    <a:pt x="1836" y="35726"/>
                  </a:lnTo>
                  <a:cubicBezTo>
                    <a:pt x="935" y="32958"/>
                    <a:pt x="501" y="30089"/>
                    <a:pt x="435" y="27220"/>
                  </a:cubicBezTo>
                  <a:cubicBezTo>
                    <a:pt x="435" y="24318"/>
                    <a:pt x="935" y="21449"/>
                    <a:pt x="1836" y="18714"/>
                  </a:cubicBezTo>
                  <a:lnTo>
                    <a:pt x="2569" y="16713"/>
                  </a:lnTo>
                  <a:lnTo>
                    <a:pt x="3503" y="14778"/>
                  </a:lnTo>
                  <a:cubicBezTo>
                    <a:pt x="3637" y="14444"/>
                    <a:pt x="3804" y="14144"/>
                    <a:pt x="4004" y="13877"/>
                  </a:cubicBezTo>
                  <a:lnTo>
                    <a:pt x="4538" y="12977"/>
                  </a:lnTo>
                  <a:lnTo>
                    <a:pt x="5071" y="12109"/>
                  </a:lnTo>
                  <a:lnTo>
                    <a:pt x="5705" y="11275"/>
                  </a:lnTo>
                  <a:cubicBezTo>
                    <a:pt x="6506" y="10208"/>
                    <a:pt x="7373" y="9140"/>
                    <a:pt x="8340" y="8140"/>
                  </a:cubicBezTo>
                  <a:cubicBezTo>
                    <a:pt x="9308" y="7239"/>
                    <a:pt x="10308" y="6372"/>
                    <a:pt x="11376" y="5571"/>
                  </a:cubicBezTo>
                  <a:lnTo>
                    <a:pt x="12210" y="4937"/>
                  </a:lnTo>
                  <a:cubicBezTo>
                    <a:pt x="12477" y="4737"/>
                    <a:pt x="12743" y="4571"/>
                    <a:pt x="13044" y="4404"/>
                  </a:cubicBezTo>
                  <a:cubicBezTo>
                    <a:pt x="13577" y="4070"/>
                    <a:pt x="14144" y="3703"/>
                    <a:pt x="14711" y="3403"/>
                  </a:cubicBezTo>
                  <a:cubicBezTo>
                    <a:pt x="16980" y="2236"/>
                    <a:pt x="19381" y="1368"/>
                    <a:pt x="21850" y="801"/>
                  </a:cubicBezTo>
                  <a:cubicBezTo>
                    <a:pt x="22484" y="701"/>
                    <a:pt x="23084" y="601"/>
                    <a:pt x="23685" y="534"/>
                  </a:cubicBezTo>
                  <a:lnTo>
                    <a:pt x="24585" y="401"/>
                  </a:lnTo>
                  <a:cubicBezTo>
                    <a:pt x="24885" y="368"/>
                    <a:pt x="25219" y="368"/>
                    <a:pt x="25519" y="368"/>
                  </a:cubicBezTo>
                  <a:lnTo>
                    <a:pt x="27320" y="267"/>
                  </a:lnTo>
                  <a:cubicBezTo>
                    <a:pt x="27888" y="267"/>
                    <a:pt x="28488" y="368"/>
                    <a:pt x="29055" y="368"/>
                  </a:cubicBezTo>
                  <a:cubicBezTo>
                    <a:pt x="30223" y="434"/>
                    <a:pt x="31357" y="568"/>
                    <a:pt x="32491" y="768"/>
                  </a:cubicBezTo>
                  <a:cubicBezTo>
                    <a:pt x="33025" y="868"/>
                    <a:pt x="33558" y="968"/>
                    <a:pt x="34092" y="1135"/>
                  </a:cubicBezTo>
                  <a:cubicBezTo>
                    <a:pt x="34659" y="1268"/>
                    <a:pt x="35193" y="1402"/>
                    <a:pt x="35693" y="1568"/>
                  </a:cubicBezTo>
                  <a:lnTo>
                    <a:pt x="37194" y="2102"/>
                  </a:lnTo>
                  <a:lnTo>
                    <a:pt x="37928" y="2369"/>
                  </a:lnTo>
                  <a:lnTo>
                    <a:pt x="38662" y="2703"/>
                  </a:lnTo>
                  <a:lnTo>
                    <a:pt x="40030" y="3303"/>
                  </a:lnTo>
                  <a:cubicBezTo>
                    <a:pt x="40497" y="3536"/>
                    <a:pt x="40930" y="3770"/>
                    <a:pt x="41364" y="4070"/>
                  </a:cubicBezTo>
                  <a:cubicBezTo>
                    <a:pt x="41764" y="4370"/>
                    <a:pt x="42198" y="4604"/>
                    <a:pt x="42598" y="4871"/>
                  </a:cubicBezTo>
                  <a:lnTo>
                    <a:pt x="43766" y="5738"/>
                  </a:lnTo>
                  <a:cubicBezTo>
                    <a:pt x="46534" y="7806"/>
                    <a:pt x="48869" y="10441"/>
                    <a:pt x="50670" y="13410"/>
                  </a:cubicBezTo>
                  <a:cubicBezTo>
                    <a:pt x="52005" y="15645"/>
                    <a:pt x="53039" y="18080"/>
                    <a:pt x="53673" y="20615"/>
                  </a:cubicBezTo>
                  <a:cubicBezTo>
                    <a:pt x="53701" y="20701"/>
                    <a:pt x="53728" y="20786"/>
                    <a:pt x="53753" y="20872"/>
                  </a:cubicBezTo>
                  <a:lnTo>
                    <a:pt x="53753" y="20872"/>
                  </a:lnTo>
                  <a:cubicBezTo>
                    <a:pt x="53736" y="20797"/>
                    <a:pt x="53721" y="20723"/>
                    <a:pt x="53706" y="20649"/>
                  </a:cubicBezTo>
                  <a:cubicBezTo>
                    <a:pt x="53072" y="18114"/>
                    <a:pt x="52071" y="15645"/>
                    <a:pt x="50737" y="13410"/>
                  </a:cubicBezTo>
                  <a:cubicBezTo>
                    <a:pt x="48969" y="10408"/>
                    <a:pt x="46634" y="7773"/>
                    <a:pt x="43866" y="5638"/>
                  </a:cubicBezTo>
                  <a:lnTo>
                    <a:pt x="42698" y="4771"/>
                  </a:lnTo>
                  <a:cubicBezTo>
                    <a:pt x="42264" y="4470"/>
                    <a:pt x="41864" y="4270"/>
                    <a:pt x="41397" y="3970"/>
                  </a:cubicBezTo>
                  <a:cubicBezTo>
                    <a:pt x="40930" y="3670"/>
                    <a:pt x="40530" y="3403"/>
                    <a:pt x="40063" y="3170"/>
                  </a:cubicBezTo>
                  <a:lnTo>
                    <a:pt x="38629" y="2502"/>
                  </a:lnTo>
                  <a:lnTo>
                    <a:pt x="37928" y="2169"/>
                  </a:lnTo>
                  <a:lnTo>
                    <a:pt x="37194" y="1902"/>
                  </a:lnTo>
                  <a:lnTo>
                    <a:pt x="35626" y="1302"/>
                  </a:lnTo>
                  <a:cubicBezTo>
                    <a:pt x="35093" y="1135"/>
                    <a:pt x="34559" y="1068"/>
                    <a:pt x="34025" y="901"/>
                  </a:cubicBezTo>
                  <a:cubicBezTo>
                    <a:pt x="33458" y="734"/>
                    <a:pt x="32924" y="601"/>
                    <a:pt x="32357" y="501"/>
                  </a:cubicBezTo>
                  <a:cubicBezTo>
                    <a:pt x="31190" y="301"/>
                    <a:pt x="30056" y="134"/>
                    <a:pt x="28888" y="101"/>
                  </a:cubicBezTo>
                  <a:cubicBezTo>
                    <a:pt x="28288" y="67"/>
                    <a:pt x="27687" y="1"/>
                    <a:pt x="27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4736875" y="727425"/>
              <a:ext cx="999075" cy="909950"/>
            </a:xfrm>
            <a:custGeom>
              <a:avLst/>
              <a:gdLst/>
              <a:ahLst/>
              <a:cxnLst/>
              <a:rect l="l" t="t" r="r" b="b"/>
              <a:pathLst>
                <a:path w="39963" h="36398" extrusionOk="0">
                  <a:moveTo>
                    <a:pt x="19916" y="0"/>
                  </a:moveTo>
                  <a:cubicBezTo>
                    <a:pt x="15265" y="0"/>
                    <a:pt x="10617" y="1768"/>
                    <a:pt x="7073" y="5312"/>
                  </a:cubicBezTo>
                  <a:cubicBezTo>
                    <a:pt x="1" y="12418"/>
                    <a:pt x="1" y="23926"/>
                    <a:pt x="7106" y="31064"/>
                  </a:cubicBezTo>
                  <a:cubicBezTo>
                    <a:pt x="10679" y="34621"/>
                    <a:pt x="15348" y="36397"/>
                    <a:pt x="20011" y="36397"/>
                  </a:cubicBezTo>
                  <a:cubicBezTo>
                    <a:pt x="24663" y="36397"/>
                    <a:pt x="29309" y="34629"/>
                    <a:pt x="32858" y="31098"/>
                  </a:cubicBezTo>
                  <a:cubicBezTo>
                    <a:pt x="39963" y="23993"/>
                    <a:pt x="39929" y="12451"/>
                    <a:pt x="32824" y="5346"/>
                  </a:cubicBezTo>
                  <a:cubicBezTo>
                    <a:pt x="29264" y="1785"/>
                    <a:pt x="24588" y="0"/>
                    <a:pt x="199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5"/>
            <p:cNvSpPr/>
            <p:nvPr/>
          </p:nvSpPr>
          <p:spPr>
            <a:xfrm>
              <a:off x="4775250" y="723550"/>
              <a:ext cx="916500" cy="917325"/>
            </a:xfrm>
            <a:custGeom>
              <a:avLst/>
              <a:gdLst/>
              <a:ahLst/>
              <a:cxnLst/>
              <a:rect l="l" t="t" r="r" b="b"/>
              <a:pathLst>
                <a:path w="36660" h="36693" extrusionOk="0">
                  <a:moveTo>
                    <a:pt x="18386" y="0"/>
                  </a:moveTo>
                  <a:cubicBezTo>
                    <a:pt x="16262" y="0"/>
                    <a:pt x="14136" y="357"/>
                    <a:pt x="12109" y="1098"/>
                  </a:cubicBezTo>
                  <a:cubicBezTo>
                    <a:pt x="11275" y="1398"/>
                    <a:pt x="10508" y="1731"/>
                    <a:pt x="9707" y="2132"/>
                  </a:cubicBezTo>
                  <a:cubicBezTo>
                    <a:pt x="8907" y="2599"/>
                    <a:pt x="8173" y="3066"/>
                    <a:pt x="7439" y="3599"/>
                  </a:cubicBezTo>
                  <a:cubicBezTo>
                    <a:pt x="6705" y="4133"/>
                    <a:pt x="6038" y="4734"/>
                    <a:pt x="5371" y="5334"/>
                  </a:cubicBezTo>
                  <a:cubicBezTo>
                    <a:pt x="4737" y="6001"/>
                    <a:pt x="4103" y="6735"/>
                    <a:pt x="3570" y="7469"/>
                  </a:cubicBezTo>
                  <a:cubicBezTo>
                    <a:pt x="2435" y="8970"/>
                    <a:pt x="1535" y="10671"/>
                    <a:pt x="934" y="12506"/>
                  </a:cubicBezTo>
                  <a:cubicBezTo>
                    <a:pt x="334" y="14407"/>
                    <a:pt x="34" y="16342"/>
                    <a:pt x="0" y="18310"/>
                  </a:cubicBezTo>
                  <a:cubicBezTo>
                    <a:pt x="34" y="20278"/>
                    <a:pt x="334" y="22246"/>
                    <a:pt x="934" y="24114"/>
                  </a:cubicBezTo>
                  <a:cubicBezTo>
                    <a:pt x="1535" y="25949"/>
                    <a:pt x="2435" y="27650"/>
                    <a:pt x="3570" y="29184"/>
                  </a:cubicBezTo>
                  <a:cubicBezTo>
                    <a:pt x="4103" y="29952"/>
                    <a:pt x="4704" y="30652"/>
                    <a:pt x="5371" y="31319"/>
                  </a:cubicBezTo>
                  <a:cubicBezTo>
                    <a:pt x="6038" y="31953"/>
                    <a:pt x="6705" y="32520"/>
                    <a:pt x="7439" y="33087"/>
                  </a:cubicBezTo>
                  <a:cubicBezTo>
                    <a:pt x="8873" y="34155"/>
                    <a:pt x="10441" y="34989"/>
                    <a:pt x="12109" y="35589"/>
                  </a:cubicBezTo>
                  <a:cubicBezTo>
                    <a:pt x="14113" y="36322"/>
                    <a:pt x="16213" y="36692"/>
                    <a:pt x="18313" y="36692"/>
                  </a:cubicBezTo>
                  <a:cubicBezTo>
                    <a:pt x="19464" y="36692"/>
                    <a:pt x="20615" y="36581"/>
                    <a:pt x="21749" y="36356"/>
                  </a:cubicBezTo>
                  <a:cubicBezTo>
                    <a:pt x="26920" y="35422"/>
                    <a:pt x="31423" y="32253"/>
                    <a:pt x="34091" y="27683"/>
                  </a:cubicBezTo>
                  <a:cubicBezTo>
                    <a:pt x="35025" y="26149"/>
                    <a:pt x="35693" y="24481"/>
                    <a:pt x="36093" y="22780"/>
                  </a:cubicBezTo>
                  <a:cubicBezTo>
                    <a:pt x="36260" y="22179"/>
                    <a:pt x="36393" y="21512"/>
                    <a:pt x="36493" y="20912"/>
                  </a:cubicBezTo>
                  <a:cubicBezTo>
                    <a:pt x="36526" y="20645"/>
                    <a:pt x="36560" y="20412"/>
                    <a:pt x="36560" y="20145"/>
                  </a:cubicBezTo>
                  <a:cubicBezTo>
                    <a:pt x="36593" y="19945"/>
                    <a:pt x="36593" y="19744"/>
                    <a:pt x="36593" y="19544"/>
                  </a:cubicBezTo>
                  <a:cubicBezTo>
                    <a:pt x="36660" y="19144"/>
                    <a:pt x="36660" y="18877"/>
                    <a:pt x="36660" y="18644"/>
                  </a:cubicBezTo>
                  <a:lnTo>
                    <a:pt x="36660" y="18377"/>
                  </a:lnTo>
                  <a:cubicBezTo>
                    <a:pt x="36593" y="18443"/>
                    <a:pt x="36593" y="18544"/>
                    <a:pt x="36593" y="18610"/>
                  </a:cubicBezTo>
                  <a:cubicBezTo>
                    <a:pt x="36593" y="18810"/>
                    <a:pt x="36593" y="19111"/>
                    <a:pt x="36560" y="19478"/>
                  </a:cubicBezTo>
                  <a:cubicBezTo>
                    <a:pt x="36560" y="19644"/>
                    <a:pt x="36560" y="19911"/>
                    <a:pt x="36526" y="20111"/>
                  </a:cubicBezTo>
                  <a:cubicBezTo>
                    <a:pt x="36460" y="20311"/>
                    <a:pt x="36426" y="20578"/>
                    <a:pt x="36393" y="20879"/>
                  </a:cubicBezTo>
                  <a:cubicBezTo>
                    <a:pt x="36293" y="21479"/>
                    <a:pt x="36193" y="22113"/>
                    <a:pt x="36026" y="22747"/>
                  </a:cubicBezTo>
                  <a:cubicBezTo>
                    <a:pt x="35559" y="24448"/>
                    <a:pt x="34892" y="26082"/>
                    <a:pt x="33991" y="27583"/>
                  </a:cubicBezTo>
                  <a:cubicBezTo>
                    <a:pt x="30630" y="33127"/>
                    <a:pt x="24646" y="36332"/>
                    <a:pt x="18438" y="36332"/>
                  </a:cubicBezTo>
                  <a:cubicBezTo>
                    <a:pt x="16391" y="36332"/>
                    <a:pt x="14319" y="35983"/>
                    <a:pt x="12309" y="35255"/>
                  </a:cubicBezTo>
                  <a:cubicBezTo>
                    <a:pt x="11509" y="34955"/>
                    <a:pt x="10708" y="34622"/>
                    <a:pt x="9941" y="34221"/>
                  </a:cubicBezTo>
                  <a:cubicBezTo>
                    <a:pt x="9207" y="33788"/>
                    <a:pt x="8440" y="33321"/>
                    <a:pt x="7739" y="32787"/>
                  </a:cubicBezTo>
                  <a:cubicBezTo>
                    <a:pt x="7039" y="32253"/>
                    <a:pt x="6338" y="31653"/>
                    <a:pt x="5704" y="31052"/>
                  </a:cubicBezTo>
                  <a:cubicBezTo>
                    <a:pt x="5071" y="30385"/>
                    <a:pt x="4504" y="29718"/>
                    <a:pt x="3970" y="28951"/>
                  </a:cubicBezTo>
                  <a:cubicBezTo>
                    <a:pt x="2836" y="27450"/>
                    <a:pt x="1968" y="25782"/>
                    <a:pt x="1368" y="23981"/>
                  </a:cubicBezTo>
                  <a:cubicBezTo>
                    <a:pt x="801" y="22146"/>
                    <a:pt x="501" y="20245"/>
                    <a:pt x="467" y="18310"/>
                  </a:cubicBezTo>
                  <a:cubicBezTo>
                    <a:pt x="467" y="16409"/>
                    <a:pt x="801" y="14474"/>
                    <a:pt x="1368" y="12639"/>
                  </a:cubicBezTo>
                  <a:cubicBezTo>
                    <a:pt x="1968" y="10838"/>
                    <a:pt x="2836" y="9170"/>
                    <a:pt x="3970" y="7702"/>
                  </a:cubicBezTo>
                  <a:cubicBezTo>
                    <a:pt x="4504" y="6935"/>
                    <a:pt x="5071" y="6268"/>
                    <a:pt x="5704" y="5601"/>
                  </a:cubicBezTo>
                  <a:cubicBezTo>
                    <a:pt x="6338" y="4967"/>
                    <a:pt x="7039" y="4400"/>
                    <a:pt x="7739" y="3866"/>
                  </a:cubicBezTo>
                  <a:cubicBezTo>
                    <a:pt x="8440" y="3366"/>
                    <a:pt x="9207" y="2866"/>
                    <a:pt x="9941" y="2432"/>
                  </a:cubicBezTo>
                  <a:cubicBezTo>
                    <a:pt x="10708" y="2032"/>
                    <a:pt x="11509" y="1698"/>
                    <a:pt x="12309" y="1398"/>
                  </a:cubicBezTo>
                  <a:cubicBezTo>
                    <a:pt x="14322" y="661"/>
                    <a:pt x="16397" y="308"/>
                    <a:pt x="18447" y="308"/>
                  </a:cubicBezTo>
                  <a:cubicBezTo>
                    <a:pt x="24652" y="308"/>
                    <a:pt x="30632" y="3537"/>
                    <a:pt x="33991" y="9103"/>
                  </a:cubicBezTo>
                  <a:cubicBezTo>
                    <a:pt x="34892" y="10604"/>
                    <a:pt x="35592" y="12239"/>
                    <a:pt x="36026" y="13940"/>
                  </a:cubicBezTo>
                  <a:cubicBezTo>
                    <a:pt x="36193" y="14574"/>
                    <a:pt x="36293" y="15208"/>
                    <a:pt x="36393" y="15808"/>
                  </a:cubicBezTo>
                  <a:cubicBezTo>
                    <a:pt x="36426" y="16075"/>
                    <a:pt x="36526" y="16375"/>
                    <a:pt x="36526" y="16575"/>
                  </a:cubicBezTo>
                  <a:cubicBezTo>
                    <a:pt x="36526" y="16776"/>
                    <a:pt x="36560" y="16976"/>
                    <a:pt x="36560" y="17209"/>
                  </a:cubicBezTo>
                  <a:cubicBezTo>
                    <a:pt x="36560" y="17576"/>
                    <a:pt x="36593" y="17876"/>
                    <a:pt x="36593" y="18077"/>
                  </a:cubicBezTo>
                  <a:cubicBezTo>
                    <a:pt x="36593" y="18143"/>
                    <a:pt x="36660" y="18277"/>
                    <a:pt x="36660" y="18377"/>
                  </a:cubicBezTo>
                  <a:lnTo>
                    <a:pt x="36660" y="18010"/>
                  </a:lnTo>
                  <a:cubicBezTo>
                    <a:pt x="36593" y="17810"/>
                    <a:pt x="36593" y="17509"/>
                    <a:pt x="36593" y="17143"/>
                  </a:cubicBezTo>
                  <a:cubicBezTo>
                    <a:pt x="36560" y="16976"/>
                    <a:pt x="36560" y="16742"/>
                    <a:pt x="36560" y="16509"/>
                  </a:cubicBezTo>
                  <a:cubicBezTo>
                    <a:pt x="36560" y="16309"/>
                    <a:pt x="36526" y="16075"/>
                    <a:pt x="36493" y="15775"/>
                  </a:cubicBezTo>
                  <a:cubicBezTo>
                    <a:pt x="36393" y="15108"/>
                    <a:pt x="36260" y="14474"/>
                    <a:pt x="36093" y="13840"/>
                  </a:cubicBezTo>
                  <a:cubicBezTo>
                    <a:pt x="35693" y="12139"/>
                    <a:pt x="35025" y="10471"/>
                    <a:pt x="34091" y="8970"/>
                  </a:cubicBezTo>
                  <a:cubicBezTo>
                    <a:pt x="31423" y="4433"/>
                    <a:pt x="26920" y="1298"/>
                    <a:pt x="21749" y="297"/>
                  </a:cubicBezTo>
                  <a:cubicBezTo>
                    <a:pt x="20639" y="101"/>
                    <a:pt x="19513" y="0"/>
                    <a:pt x="18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5"/>
            <p:cNvSpPr/>
            <p:nvPr/>
          </p:nvSpPr>
          <p:spPr>
            <a:xfrm>
              <a:off x="1933225" y="4291025"/>
              <a:ext cx="4017900" cy="946425"/>
            </a:xfrm>
            <a:custGeom>
              <a:avLst/>
              <a:gdLst/>
              <a:ahLst/>
              <a:cxnLst/>
              <a:rect l="l" t="t" r="r" b="b"/>
              <a:pathLst>
                <a:path w="160716" h="37857" extrusionOk="0">
                  <a:moveTo>
                    <a:pt x="934" y="0"/>
                  </a:moveTo>
                  <a:lnTo>
                    <a:pt x="934" y="0"/>
                  </a:lnTo>
                  <a:cubicBezTo>
                    <a:pt x="0" y="9874"/>
                    <a:pt x="7305" y="18647"/>
                    <a:pt x="17179" y="19547"/>
                  </a:cubicBezTo>
                  <a:cubicBezTo>
                    <a:pt x="17780" y="19614"/>
                    <a:pt x="18347" y="19647"/>
                    <a:pt x="18947" y="19647"/>
                  </a:cubicBezTo>
                  <a:cubicBezTo>
                    <a:pt x="19392" y="25402"/>
                    <a:pt x="24171" y="29854"/>
                    <a:pt x="29904" y="29854"/>
                  </a:cubicBezTo>
                  <a:cubicBezTo>
                    <a:pt x="30186" y="29854"/>
                    <a:pt x="30470" y="29843"/>
                    <a:pt x="30756" y="29821"/>
                  </a:cubicBezTo>
                  <a:cubicBezTo>
                    <a:pt x="32890" y="29655"/>
                    <a:pt x="34992" y="28854"/>
                    <a:pt x="36693" y="27520"/>
                  </a:cubicBezTo>
                  <a:cubicBezTo>
                    <a:pt x="37543" y="33531"/>
                    <a:pt x="42648" y="37856"/>
                    <a:pt x="48538" y="37856"/>
                  </a:cubicBezTo>
                  <a:cubicBezTo>
                    <a:pt x="49120" y="37856"/>
                    <a:pt x="49709" y="37814"/>
                    <a:pt x="50303" y="37727"/>
                  </a:cubicBezTo>
                  <a:cubicBezTo>
                    <a:pt x="54005" y="37193"/>
                    <a:pt x="57274" y="34992"/>
                    <a:pt x="59109" y="31723"/>
                  </a:cubicBezTo>
                  <a:cubicBezTo>
                    <a:pt x="61881" y="35465"/>
                    <a:pt x="66134" y="37444"/>
                    <a:pt x="70452" y="37444"/>
                  </a:cubicBezTo>
                  <a:cubicBezTo>
                    <a:pt x="73408" y="37444"/>
                    <a:pt x="76394" y="36517"/>
                    <a:pt x="78957" y="34591"/>
                  </a:cubicBezTo>
                  <a:cubicBezTo>
                    <a:pt x="80157" y="33691"/>
                    <a:pt x="81192" y="32590"/>
                    <a:pt x="82059" y="31389"/>
                  </a:cubicBezTo>
                  <a:cubicBezTo>
                    <a:pt x="85584" y="34644"/>
                    <a:pt x="90046" y="36259"/>
                    <a:pt x="94496" y="36259"/>
                  </a:cubicBezTo>
                  <a:cubicBezTo>
                    <a:pt x="99394" y="36259"/>
                    <a:pt x="104277" y="34302"/>
                    <a:pt x="107877" y="30422"/>
                  </a:cubicBezTo>
                  <a:cubicBezTo>
                    <a:pt x="108211" y="30055"/>
                    <a:pt x="108544" y="29688"/>
                    <a:pt x="108878" y="29254"/>
                  </a:cubicBezTo>
                  <a:cubicBezTo>
                    <a:pt x="111634" y="31061"/>
                    <a:pt x="114896" y="31929"/>
                    <a:pt x="118170" y="31929"/>
                  </a:cubicBezTo>
                  <a:cubicBezTo>
                    <a:pt x="123180" y="31929"/>
                    <a:pt x="128220" y="29898"/>
                    <a:pt x="131527" y="26085"/>
                  </a:cubicBezTo>
                  <a:cubicBezTo>
                    <a:pt x="133290" y="26976"/>
                    <a:pt x="135168" y="27398"/>
                    <a:pt x="137020" y="27398"/>
                  </a:cubicBezTo>
                  <a:cubicBezTo>
                    <a:pt x="141547" y="27398"/>
                    <a:pt x="145918" y="24880"/>
                    <a:pt x="148073" y="20548"/>
                  </a:cubicBezTo>
                  <a:cubicBezTo>
                    <a:pt x="149007" y="18713"/>
                    <a:pt x="149407" y="16712"/>
                    <a:pt x="149374" y="14677"/>
                  </a:cubicBezTo>
                  <a:cubicBezTo>
                    <a:pt x="155912" y="13476"/>
                    <a:pt x="160715" y="6571"/>
                    <a:pt x="159214" y="133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5"/>
            <p:cNvSpPr/>
            <p:nvPr/>
          </p:nvSpPr>
          <p:spPr>
            <a:xfrm>
              <a:off x="5256425" y="3376200"/>
              <a:ext cx="356950" cy="914850"/>
            </a:xfrm>
            <a:custGeom>
              <a:avLst/>
              <a:gdLst/>
              <a:ahLst/>
              <a:cxnLst/>
              <a:rect l="l" t="t" r="r" b="b"/>
              <a:pathLst>
                <a:path w="14278" h="36594" extrusionOk="0">
                  <a:moveTo>
                    <a:pt x="4837" y="0"/>
                  </a:moveTo>
                  <a:cubicBezTo>
                    <a:pt x="0" y="13043"/>
                    <a:pt x="4837" y="36593"/>
                    <a:pt x="4837" y="36593"/>
                  </a:cubicBezTo>
                  <a:lnTo>
                    <a:pt x="10174" y="36593"/>
                  </a:lnTo>
                  <a:cubicBezTo>
                    <a:pt x="14277" y="13777"/>
                    <a:pt x="10174" y="0"/>
                    <a:pt x="10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>
              <a:off x="5467400" y="2943375"/>
              <a:ext cx="225200" cy="132850"/>
            </a:xfrm>
            <a:custGeom>
              <a:avLst/>
              <a:gdLst/>
              <a:ahLst/>
              <a:cxnLst/>
              <a:rect l="l" t="t" r="r" b="b"/>
              <a:pathLst>
                <a:path w="9008" h="5314" extrusionOk="0">
                  <a:moveTo>
                    <a:pt x="9007" y="1"/>
                  </a:moveTo>
                  <a:lnTo>
                    <a:pt x="9007" y="1"/>
                  </a:lnTo>
                  <a:cubicBezTo>
                    <a:pt x="5405" y="34"/>
                    <a:pt x="2136" y="1969"/>
                    <a:pt x="334" y="5038"/>
                  </a:cubicBezTo>
                  <a:lnTo>
                    <a:pt x="1" y="5305"/>
                  </a:lnTo>
                  <a:cubicBezTo>
                    <a:pt x="142" y="5311"/>
                    <a:pt x="282" y="5314"/>
                    <a:pt x="422" y="5314"/>
                  </a:cubicBezTo>
                  <a:cubicBezTo>
                    <a:pt x="4061" y="5314"/>
                    <a:pt x="7369" y="3245"/>
                    <a:pt x="9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5"/>
            <p:cNvSpPr/>
            <p:nvPr/>
          </p:nvSpPr>
          <p:spPr>
            <a:xfrm>
              <a:off x="5423200" y="2581450"/>
              <a:ext cx="120125" cy="253550"/>
            </a:xfrm>
            <a:custGeom>
              <a:avLst/>
              <a:gdLst/>
              <a:ahLst/>
              <a:cxnLst/>
              <a:rect l="l" t="t" r="r" b="b"/>
              <a:pathLst>
                <a:path w="4805" h="1014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1" y="3470"/>
                    <a:pt x="968" y="7139"/>
                    <a:pt x="3437" y="9708"/>
                  </a:cubicBezTo>
                  <a:lnTo>
                    <a:pt x="3603" y="10141"/>
                  </a:lnTo>
                  <a:cubicBezTo>
                    <a:pt x="4804" y="6505"/>
                    <a:pt x="3770" y="2536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>
              <a:off x="5252250" y="2653175"/>
              <a:ext cx="144300" cy="180975"/>
            </a:xfrm>
            <a:custGeom>
              <a:avLst/>
              <a:gdLst/>
              <a:ahLst/>
              <a:cxnLst/>
              <a:rect l="l" t="t" r="r" b="b"/>
              <a:pathLst>
                <a:path w="5772" h="7239" extrusionOk="0">
                  <a:moveTo>
                    <a:pt x="1" y="0"/>
                  </a:moveTo>
                  <a:cubicBezTo>
                    <a:pt x="468" y="3136"/>
                    <a:pt x="2569" y="5805"/>
                    <a:pt x="5471" y="6972"/>
                  </a:cubicBezTo>
                  <a:lnTo>
                    <a:pt x="5771" y="7239"/>
                  </a:lnTo>
                  <a:cubicBezTo>
                    <a:pt x="5438" y="3903"/>
                    <a:pt x="3170" y="106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5343150" y="2413000"/>
              <a:ext cx="77575" cy="160150"/>
            </a:xfrm>
            <a:custGeom>
              <a:avLst/>
              <a:gdLst/>
              <a:ahLst/>
              <a:cxnLst/>
              <a:rect l="l" t="t" r="r" b="b"/>
              <a:pathLst>
                <a:path w="3103" h="6406" extrusionOk="0">
                  <a:moveTo>
                    <a:pt x="2436" y="1"/>
                  </a:moveTo>
                  <a:lnTo>
                    <a:pt x="2436" y="1"/>
                  </a:lnTo>
                  <a:cubicBezTo>
                    <a:pt x="768" y="1568"/>
                    <a:pt x="1" y="3903"/>
                    <a:pt x="501" y="6172"/>
                  </a:cubicBezTo>
                  <a:lnTo>
                    <a:pt x="468" y="6405"/>
                  </a:lnTo>
                  <a:cubicBezTo>
                    <a:pt x="2336" y="4871"/>
                    <a:pt x="3103" y="2336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5"/>
            <p:cNvSpPr/>
            <p:nvPr/>
          </p:nvSpPr>
          <p:spPr>
            <a:xfrm>
              <a:off x="5445725" y="3168550"/>
              <a:ext cx="96750" cy="137625"/>
            </a:xfrm>
            <a:custGeom>
              <a:avLst/>
              <a:gdLst/>
              <a:ahLst/>
              <a:cxnLst/>
              <a:rect l="l" t="t" r="r" b="b"/>
              <a:pathLst>
                <a:path w="3870" h="5505" extrusionOk="0">
                  <a:moveTo>
                    <a:pt x="3870" y="0"/>
                  </a:moveTo>
                  <a:lnTo>
                    <a:pt x="3870" y="0"/>
                  </a:lnTo>
                  <a:cubicBezTo>
                    <a:pt x="1768" y="934"/>
                    <a:pt x="334" y="2969"/>
                    <a:pt x="101" y="5237"/>
                  </a:cubicBezTo>
                  <a:lnTo>
                    <a:pt x="1" y="5504"/>
                  </a:lnTo>
                  <a:cubicBezTo>
                    <a:pt x="2269" y="4570"/>
                    <a:pt x="3770" y="2435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5"/>
            <p:cNvSpPr/>
            <p:nvPr/>
          </p:nvSpPr>
          <p:spPr>
            <a:xfrm>
              <a:off x="5302300" y="2319600"/>
              <a:ext cx="129275" cy="1655375"/>
            </a:xfrm>
            <a:custGeom>
              <a:avLst/>
              <a:gdLst/>
              <a:ahLst/>
              <a:cxnLst/>
              <a:rect l="l" t="t" r="r" b="b"/>
              <a:pathLst>
                <a:path w="5171" h="66215" extrusionOk="0">
                  <a:moveTo>
                    <a:pt x="0" y="1"/>
                  </a:moveTo>
                  <a:lnTo>
                    <a:pt x="0" y="234"/>
                  </a:lnTo>
                  <a:lnTo>
                    <a:pt x="100" y="734"/>
                  </a:lnTo>
                  <a:cubicBezTo>
                    <a:pt x="167" y="1168"/>
                    <a:pt x="334" y="1802"/>
                    <a:pt x="500" y="2636"/>
                  </a:cubicBezTo>
                  <a:cubicBezTo>
                    <a:pt x="601" y="3069"/>
                    <a:pt x="667" y="3503"/>
                    <a:pt x="801" y="4003"/>
                  </a:cubicBezTo>
                  <a:cubicBezTo>
                    <a:pt x="934" y="4504"/>
                    <a:pt x="1001" y="5071"/>
                    <a:pt x="1134" y="5638"/>
                  </a:cubicBezTo>
                  <a:cubicBezTo>
                    <a:pt x="1368" y="6805"/>
                    <a:pt x="1668" y="8140"/>
                    <a:pt x="1935" y="9641"/>
                  </a:cubicBezTo>
                  <a:cubicBezTo>
                    <a:pt x="2068" y="10408"/>
                    <a:pt x="2168" y="11142"/>
                    <a:pt x="2335" y="11976"/>
                  </a:cubicBezTo>
                  <a:cubicBezTo>
                    <a:pt x="2502" y="12810"/>
                    <a:pt x="2635" y="13644"/>
                    <a:pt x="2769" y="14511"/>
                  </a:cubicBezTo>
                  <a:cubicBezTo>
                    <a:pt x="3036" y="16279"/>
                    <a:pt x="3302" y="18147"/>
                    <a:pt x="3536" y="20115"/>
                  </a:cubicBezTo>
                  <a:cubicBezTo>
                    <a:pt x="4036" y="24018"/>
                    <a:pt x="4470" y="28421"/>
                    <a:pt x="4703" y="32991"/>
                  </a:cubicBezTo>
                  <a:cubicBezTo>
                    <a:pt x="4970" y="37594"/>
                    <a:pt x="5004" y="41997"/>
                    <a:pt x="4970" y="45967"/>
                  </a:cubicBezTo>
                  <a:cubicBezTo>
                    <a:pt x="4937" y="47968"/>
                    <a:pt x="4904" y="49870"/>
                    <a:pt x="4804" y="51638"/>
                  </a:cubicBezTo>
                  <a:cubicBezTo>
                    <a:pt x="4770" y="52505"/>
                    <a:pt x="4737" y="53339"/>
                    <a:pt x="4670" y="54173"/>
                  </a:cubicBezTo>
                  <a:cubicBezTo>
                    <a:pt x="4603" y="55007"/>
                    <a:pt x="4570" y="55807"/>
                    <a:pt x="4503" y="56541"/>
                  </a:cubicBezTo>
                  <a:cubicBezTo>
                    <a:pt x="4437" y="58042"/>
                    <a:pt x="4270" y="59376"/>
                    <a:pt x="4170" y="60611"/>
                  </a:cubicBezTo>
                  <a:lnTo>
                    <a:pt x="4003" y="62279"/>
                  </a:lnTo>
                  <a:cubicBezTo>
                    <a:pt x="3936" y="62779"/>
                    <a:pt x="3903" y="63213"/>
                    <a:pt x="3836" y="63646"/>
                  </a:cubicBezTo>
                  <a:cubicBezTo>
                    <a:pt x="3769" y="64480"/>
                    <a:pt x="3669" y="65114"/>
                    <a:pt x="3636" y="65548"/>
                  </a:cubicBezTo>
                  <a:cubicBezTo>
                    <a:pt x="3636" y="65781"/>
                    <a:pt x="3603" y="65948"/>
                    <a:pt x="3603" y="66048"/>
                  </a:cubicBezTo>
                  <a:lnTo>
                    <a:pt x="3603" y="66215"/>
                  </a:lnTo>
                  <a:cubicBezTo>
                    <a:pt x="3603" y="66215"/>
                    <a:pt x="4170" y="62512"/>
                    <a:pt x="4637" y="56508"/>
                  </a:cubicBezTo>
                  <a:cubicBezTo>
                    <a:pt x="4670" y="55774"/>
                    <a:pt x="4770" y="54940"/>
                    <a:pt x="4804" y="54139"/>
                  </a:cubicBezTo>
                  <a:cubicBezTo>
                    <a:pt x="4837" y="53339"/>
                    <a:pt x="4904" y="52471"/>
                    <a:pt x="4937" y="51604"/>
                  </a:cubicBezTo>
                  <a:cubicBezTo>
                    <a:pt x="5070" y="49803"/>
                    <a:pt x="5104" y="47935"/>
                    <a:pt x="5137" y="45933"/>
                  </a:cubicBezTo>
                  <a:cubicBezTo>
                    <a:pt x="5170" y="41931"/>
                    <a:pt x="5137" y="37594"/>
                    <a:pt x="4904" y="32958"/>
                  </a:cubicBezTo>
                  <a:cubicBezTo>
                    <a:pt x="4637" y="28321"/>
                    <a:pt x="4236" y="23984"/>
                    <a:pt x="3736" y="20015"/>
                  </a:cubicBezTo>
                  <a:cubicBezTo>
                    <a:pt x="3469" y="18047"/>
                    <a:pt x="3236" y="16179"/>
                    <a:pt x="2936" y="14444"/>
                  </a:cubicBezTo>
                  <a:cubicBezTo>
                    <a:pt x="2769" y="13577"/>
                    <a:pt x="2635" y="12743"/>
                    <a:pt x="2502" y="11909"/>
                  </a:cubicBezTo>
                  <a:cubicBezTo>
                    <a:pt x="2402" y="11075"/>
                    <a:pt x="2235" y="10308"/>
                    <a:pt x="2102" y="9574"/>
                  </a:cubicBezTo>
                  <a:cubicBezTo>
                    <a:pt x="967" y="360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5443225" y="2534750"/>
              <a:ext cx="156800" cy="1235925"/>
            </a:xfrm>
            <a:custGeom>
              <a:avLst/>
              <a:gdLst/>
              <a:ahLst/>
              <a:cxnLst/>
              <a:rect l="l" t="t" r="r" b="b"/>
              <a:pathLst>
                <a:path w="6272" h="49437" extrusionOk="0">
                  <a:moveTo>
                    <a:pt x="6272" y="1"/>
                  </a:moveTo>
                  <a:cubicBezTo>
                    <a:pt x="6272" y="34"/>
                    <a:pt x="6272" y="67"/>
                    <a:pt x="6205" y="134"/>
                  </a:cubicBezTo>
                  <a:cubicBezTo>
                    <a:pt x="6172" y="201"/>
                    <a:pt x="6138" y="334"/>
                    <a:pt x="6105" y="501"/>
                  </a:cubicBezTo>
                  <a:cubicBezTo>
                    <a:pt x="6045" y="650"/>
                    <a:pt x="5986" y="826"/>
                    <a:pt x="5920" y="1028"/>
                  </a:cubicBezTo>
                  <a:lnTo>
                    <a:pt x="5920" y="1028"/>
                  </a:lnTo>
                  <a:cubicBezTo>
                    <a:pt x="6001" y="807"/>
                    <a:pt x="6073" y="613"/>
                    <a:pt x="6138" y="434"/>
                  </a:cubicBezTo>
                  <a:cubicBezTo>
                    <a:pt x="6172" y="268"/>
                    <a:pt x="6205" y="201"/>
                    <a:pt x="6272" y="67"/>
                  </a:cubicBezTo>
                  <a:lnTo>
                    <a:pt x="6272" y="1"/>
                  </a:lnTo>
                  <a:close/>
                  <a:moveTo>
                    <a:pt x="5920" y="1028"/>
                  </a:moveTo>
                  <a:cubicBezTo>
                    <a:pt x="5835" y="1262"/>
                    <a:pt x="5741" y="1527"/>
                    <a:pt x="5638" y="1835"/>
                  </a:cubicBezTo>
                  <a:cubicBezTo>
                    <a:pt x="5538" y="2136"/>
                    <a:pt x="5438" y="2469"/>
                    <a:pt x="5304" y="2836"/>
                  </a:cubicBezTo>
                  <a:lnTo>
                    <a:pt x="5012" y="3792"/>
                  </a:lnTo>
                  <a:lnTo>
                    <a:pt x="5012" y="3792"/>
                  </a:lnTo>
                  <a:cubicBezTo>
                    <a:pt x="5109" y="3487"/>
                    <a:pt x="5207" y="3195"/>
                    <a:pt x="5304" y="2903"/>
                  </a:cubicBezTo>
                  <a:lnTo>
                    <a:pt x="5638" y="1902"/>
                  </a:lnTo>
                  <a:cubicBezTo>
                    <a:pt x="5749" y="1570"/>
                    <a:pt x="5839" y="1278"/>
                    <a:pt x="5920" y="1028"/>
                  </a:cubicBezTo>
                  <a:close/>
                  <a:moveTo>
                    <a:pt x="5012" y="3792"/>
                  </a:moveTo>
                  <a:cubicBezTo>
                    <a:pt x="4976" y="3905"/>
                    <a:pt x="4940" y="4020"/>
                    <a:pt x="4904" y="4137"/>
                  </a:cubicBezTo>
                  <a:cubicBezTo>
                    <a:pt x="4898" y="4158"/>
                    <a:pt x="4893" y="4179"/>
                    <a:pt x="4887" y="4200"/>
                  </a:cubicBezTo>
                  <a:lnTo>
                    <a:pt x="4887" y="4200"/>
                  </a:lnTo>
                  <a:cubicBezTo>
                    <a:pt x="4904" y="4145"/>
                    <a:pt x="4921" y="4091"/>
                    <a:pt x="4937" y="4037"/>
                  </a:cubicBezTo>
                  <a:lnTo>
                    <a:pt x="5012" y="3792"/>
                  </a:lnTo>
                  <a:close/>
                  <a:moveTo>
                    <a:pt x="4887" y="4200"/>
                  </a:moveTo>
                  <a:cubicBezTo>
                    <a:pt x="4629" y="5029"/>
                    <a:pt x="4318" y="5973"/>
                    <a:pt x="4037" y="7006"/>
                  </a:cubicBezTo>
                  <a:cubicBezTo>
                    <a:pt x="3937" y="7539"/>
                    <a:pt x="3770" y="8140"/>
                    <a:pt x="3603" y="8707"/>
                  </a:cubicBezTo>
                  <a:cubicBezTo>
                    <a:pt x="3403" y="9307"/>
                    <a:pt x="3303" y="9908"/>
                    <a:pt x="3136" y="10575"/>
                  </a:cubicBezTo>
                  <a:cubicBezTo>
                    <a:pt x="2802" y="11876"/>
                    <a:pt x="2502" y="13310"/>
                    <a:pt x="2169" y="14745"/>
                  </a:cubicBezTo>
                  <a:cubicBezTo>
                    <a:pt x="1568" y="17713"/>
                    <a:pt x="1035" y="20949"/>
                    <a:pt x="668" y="24418"/>
                  </a:cubicBezTo>
                  <a:cubicBezTo>
                    <a:pt x="301" y="27887"/>
                    <a:pt x="134" y="31223"/>
                    <a:pt x="34" y="34225"/>
                  </a:cubicBezTo>
                  <a:cubicBezTo>
                    <a:pt x="34" y="35760"/>
                    <a:pt x="0" y="37194"/>
                    <a:pt x="34" y="38528"/>
                  </a:cubicBezTo>
                  <a:cubicBezTo>
                    <a:pt x="34" y="39195"/>
                    <a:pt x="34" y="39829"/>
                    <a:pt x="67" y="40430"/>
                  </a:cubicBezTo>
                  <a:cubicBezTo>
                    <a:pt x="134" y="41063"/>
                    <a:pt x="134" y="41664"/>
                    <a:pt x="167" y="42231"/>
                  </a:cubicBezTo>
                  <a:cubicBezTo>
                    <a:pt x="201" y="43398"/>
                    <a:pt x="301" y="44399"/>
                    <a:pt x="367" y="45333"/>
                  </a:cubicBezTo>
                  <a:cubicBezTo>
                    <a:pt x="367" y="45767"/>
                    <a:pt x="401" y="46201"/>
                    <a:pt x="467" y="46567"/>
                  </a:cubicBezTo>
                  <a:cubicBezTo>
                    <a:pt x="501" y="46934"/>
                    <a:pt x="534" y="47268"/>
                    <a:pt x="568" y="47602"/>
                  </a:cubicBezTo>
                  <a:lnTo>
                    <a:pt x="734" y="49069"/>
                  </a:lnTo>
                  <a:cubicBezTo>
                    <a:pt x="701" y="48736"/>
                    <a:pt x="668" y="48235"/>
                    <a:pt x="634" y="47602"/>
                  </a:cubicBezTo>
                  <a:cubicBezTo>
                    <a:pt x="634" y="47335"/>
                    <a:pt x="568" y="46934"/>
                    <a:pt x="534" y="46567"/>
                  </a:cubicBezTo>
                  <a:cubicBezTo>
                    <a:pt x="501" y="46201"/>
                    <a:pt x="501" y="45767"/>
                    <a:pt x="467" y="45333"/>
                  </a:cubicBezTo>
                  <a:cubicBezTo>
                    <a:pt x="367" y="44399"/>
                    <a:pt x="301" y="43365"/>
                    <a:pt x="234" y="42231"/>
                  </a:cubicBezTo>
                  <a:cubicBezTo>
                    <a:pt x="201" y="41664"/>
                    <a:pt x="201" y="41063"/>
                    <a:pt x="167" y="40430"/>
                  </a:cubicBezTo>
                  <a:cubicBezTo>
                    <a:pt x="134" y="39829"/>
                    <a:pt x="134" y="39195"/>
                    <a:pt x="134" y="38528"/>
                  </a:cubicBezTo>
                  <a:cubicBezTo>
                    <a:pt x="67" y="37194"/>
                    <a:pt x="134" y="35760"/>
                    <a:pt x="134" y="34259"/>
                  </a:cubicBezTo>
                  <a:cubicBezTo>
                    <a:pt x="167" y="31256"/>
                    <a:pt x="367" y="27987"/>
                    <a:pt x="734" y="24518"/>
                  </a:cubicBezTo>
                  <a:cubicBezTo>
                    <a:pt x="1135" y="21049"/>
                    <a:pt x="1668" y="17814"/>
                    <a:pt x="2235" y="14845"/>
                  </a:cubicBezTo>
                  <a:cubicBezTo>
                    <a:pt x="2536" y="13377"/>
                    <a:pt x="2836" y="11976"/>
                    <a:pt x="3169" y="10675"/>
                  </a:cubicBezTo>
                  <a:cubicBezTo>
                    <a:pt x="3336" y="10008"/>
                    <a:pt x="3470" y="9374"/>
                    <a:pt x="3636" y="8807"/>
                  </a:cubicBezTo>
                  <a:cubicBezTo>
                    <a:pt x="3803" y="8207"/>
                    <a:pt x="3937" y="7640"/>
                    <a:pt x="4070" y="7072"/>
                  </a:cubicBezTo>
                  <a:cubicBezTo>
                    <a:pt x="4330" y="5998"/>
                    <a:pt x="4654" y="5051"/>
                    <a:pt x="4887" y="4200"/>
                  </a:cubicBezTo>
                  <a:close/>
                  <a:moveTo>
                    <a:pt x="734" y="49069"/>
                  </a:moveTo>
                  <a:cubicBezTo>
                    <a:pt x="734" y="49236"/>
                    <a:pt x="734" y="49369"/>
                    <a:pt x="801" y="49436"/>
                  </a:cubicBezTo>
                  <a:lnTo>
                    <a:pt x="734" y="490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>
              <a:off x="5548300" y="2252650"/>
              <a:ext cx="291900" cy="351100"/>
            </a:xfrm>
            <a:custGeom>
              <a:avLst/>
              <a:gdLst/>
              <a:ahLst/>
              <a:cxnLst/>
              <a:rect l="l" t="t" r="r" b="b"/>
              <a:pathLst>
                <a:path w="11676" h="14044" extrusionOk="0">
                  <a:moveTo>
                    <a:pt x="5201" y="1"/>
                  </a:moveTo>
                  <a:cubicBezTo>
                    <a:pt x="4876" y="1"/>
                    <a:pt x="4594" y="278"/>
                    <a:pt x="4504" y="610"/>
                  </a:cubicBezTo>
                  <a:cubicBezTo>
                    <a:pt x="4470" y="977"/>
                    <a:pt x="4504" y="1311"/>
                    <a:pt x="4604" y="1678"/>
                  </a:cubicBezTo>
                  <a:cubicBezTo>
                    <a:pt x="4804" y="3179"/>
                    <a:pt x="4003" y="4647"/>
                    <a:pt x="3136" y="5914"/>
                  </a:cubicBezTo>
                  <a:cubicBezTo>
                    <a:pt x="2269" y="7148"/>
                    <a:pt x="1168" y="8283"/>
                    <a:pt x="601" y="9684"/>
                  </a:cubicBezTo>
                  <a:cubicBezTo>
                    <a:pt x="0" y="11118"/>
                    <a:pt x="101" y="12953"/>
                    <a:pt x="1268" y="13953"/>
                  </a:cubicBezTo>
                  <a:lnTo>
                    <a:pt x="1001" y="13953"/>
                  </a:lnTo>
                  <a:cubicBezTo>
                    <a:pt x="1201" y="14015"/>
                    <a:pt x="1401" y="14043"/>
                    <a:pt x="1599" y="14043"/>
                  </a:cubicBezTo>
                  <a:cubicBezTo>
                    <a:pt x="2695" y="14043"/>
                    <a:pt x="3739" y="13174"/>
                    <a:pt x="4304" y="12185"/>
                  </a:cubicBezTo>
                  <a:cubicBezTo>
                    <a:pt x="4971" y="11018"/>
                    <a:pt x="5338" y="9684"/>
                    <a:pt x="6172" y="8650"/>
                  </a:cubicBezTo>
                  <a:cubicBezTo>
                    <a:pt x="6839" y="7816"/>
                    <a:pt x="7806" y="7282"/>
                    <a:pt x="8840" y="7082"/>
                  </a:cubicBezTo>
                  <a:cubicBezTo>
                    <a:pt x="9774" y="6915"/>
                    <a:pt x="11008" y="6848"/>
                    <a:pt x="11342" y="5981"/>
                  </a:cubicBezTo>
                  <a:cubicBezTo>
                    <a:pt x="11675" y="5180"/>
                    <a:pt x="10908" y="4313"/>
                    <a:pt x="10108" y="4146"/>
                  </a:cubicBezTo>
                  <a:cubicBezTo>
                    <a:pt x="9961" y="4116"/>
                    <a:pt x="9813" y="4102"/>
                    <a:pt x="9664" y="4102"/>
                  </a:cubicBezTo>
                  <a:cubicBezTo>
                    <a:pt x="9002" y="4102"/>
                    <a:pt x="8326" y="4374"/>
                    <a:pt x="7673" y="4647"/>
                  </a:cubicBezTo>
                  <a:cubicBezTo>
                    <a:pt x="8573" y="3779"/>
                    <a:pt x="8907" y="2512"/>
                    <a:pt x="8640" y="1344"/>
                  </a:cubicBezTo>
                  <a:lnTo>
                    <a:pt x="8640" y="1344"/>
                  </a:lnTo>
                  <a:cubicBezTo>
                    <a:pt x="7439" y="1678"/>
                    <a:pt x="6438" y="2612"/>
                    <a:pt x="5971" y="3779"/>
                  </a:cubicBezTo>
                  <a:cubicBezTo>
                    <a:pt x="6071" y="2812"/>
                    <a:pt x="6005" y="1778"/>
                    <a:pt x="5805" y="811"/>
                  </a:cubicBezTo>
                  <a:cubicBezTo>
                    <a:pt x="5738" y="477"/>
                    <a:pt x="5671" y="110"/>
                    <a:pt x="5304" y="10"/>
                  </a:cubicBezTo>
                  <a:cubicBezTo>
                    <a:pt x="5270" y="4"/>
                    <a:pt x="5235" y="1"/>
                    <a:pt x="5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5102150" y="2060050"/>
              <a:ext cx="265900" cy="359650"/>
            </a:xfrm>
            <a:custGeom>
              <a:avLst/>
              <a:gdLst/>
              <a:ahLst/>
              <a:cxnLst/>
              <a:rect l="l" t="t" r="r" b="b"/>
              <a:pathLst>
                <a:path w="10636" h="14386" extrusionOk="0">
                  <a:moveTo>
                    <a:pt x="7051" y="1"/>
                  </a:moveTo>
                  <a:cubicBezTo>
                    <a:pt x="7025" y="1"/>
                    <a:pt x="6999" y="3"/>
                    <a:pt x="6972" y="9"/>
                  </a:cubicBezTo>
                  <a:cubicBezTo>
                    <a:pt x="6638" y="109"/>
                    <a:pt x="6472" y="442"/>
                    <a:pt x="6405" y="709"/>
                  </a:cubicBezTo>
                  <a:cubicBezTo>
                    <a:pt x="6038" y="1676"/>
                    <a:pt x="5838" y="2644"/>
                    <a:pt x="5805" y="3644"/>
                  </a:cubicBezTo>
                  <a:cubicBezTo>
                    <a:pt x="5504" y="2377"/>
                    <a:pt x="4637" y="1376"/>
                    <a:pt x="3503" y="876"/>
                  </a:cubicBezTo>
                  <a:lnTo>
                    <a:pt x="3503" y="876"/>
                  </a:lnTo>
                  <a:cubicBezTo>
                    <a:pt x="3103" y="2010"/>
                    <a:pt x="3269" y="3311"/>
                    <a:pt x="4003" y="4278"/>
                  </a:cubicBezTo>
                  <a:cubicBezTo>
                    <a:pt x="3348" y="3873"/>
                    <a:pt x="2605" y="3438"/>
                    <a:pt x="1830" y="3438"/>
                  </a:cubicBezTo>
                  <a:cubicBezTo>
                    <a:pt x="1776" y="3438"/>
                    <a:pt x="1722" y="3440"/>
                    <a:pt x="1668" y="3444"/>
                  </a:cubicBezTo>
                  <a:cubicBezTo>
                    <a:pt x="834" y="3478"/>
                    <a:pt x="0" y="4212"/>
                    <a:pt x="167" y="5045"/>
                  </a:cubicBezTo>
                  <a:cubicBezTo>
                    <a:pt x="367" y="5979"/>
                    <a:pt x="1602" y="6180"/>
                    <a:pt x="2502" y="6480"/>
                  </a:cubicBezTo>
                  <a:cubicBezTo>
                    <a:pt x="3503" y="6813"/>
                    <a:pt x="4370" y="7514"/>
                    <a:pt x="4937" y="8381"/>
                  </a:cubicBezTo>
                  <a:cubicBezTo>
                    <a:pt x="5638" y="9515"/>
                    <a:pt x="5771" y="10950"/>
                    <a:pt x="6305" y="12151"/>
                  </a:cubicBezTo>
                  <a:cubicBezTo>
                    <a:pt x="6793" y="13249"/>
                    <a:pt x="7784" y="14348"/>
                    <a:pt x="8971" y="14348"/>
                  </a:cubicBezTo>
                  <a:cubicBezTo>
                    <a:pt x="9005" y="14348"/>
                    <a:pt x="9039" y="14347"/>
                    <a:pt x="9072" y="14345"/>
                  </a:cubicBezTo>
                  <a:lnTo>
                    <a:pt x="9072" y="14345"/>
                  </a:lnTo>
                  <a:cubicBezTo>
                    <a:pt x="10319" y="13556"/>
                    <a:pt x="10635" y="11758"/>
                    <a:pt x="10274" y="10283"/>
                  </a:cubicBezTo>
                  <a:cubicBezTo>
                    <a:pt x="9907" y="8781"/>
                    <a:pt x="8973" y="7514"/>
                    <a:pt x="8273" y="6146"/>
                  </a:cubicBezTo>
                  <a:cubicBezTo>
                    <a:pt x="7572" y="4779"/>
                    <a:pt x="6972" y="3211"/>
                    <a:pt x="7439" y="1776"/>
                  </a:cubicBezTo>
                  <a:cubicBezTo>
                    <a:pt x="7572" y="1443"/>
                    <a:pt x="7639" y="1043"/>
                    <a:pt x="7639" y="676"/>
                  </a:cubicBezTo>
                  <a:cubicBezTo>
                    <a:pt x="7609" y="338"/>
                    <a:pt x="7352" y="1"/>
                    <a:pt x="7051" y="1"/>
                  </a:cubicBezTo>
                  <a:close/>
                  <a:moveTo>
                    <a:pt x="9307" y="14319"/>
                  </a:moveTo>
                  <a:lnTo>
                    <a:pt x="9307" y="14319"/>
                  </a:lnTo>
                  <a:cubicBezTo>
                    <a:pt x="9228" y="14333"/>
                    <a:pt x="9150" y="14341"/>
                    <a:pt x="9072" y="14345"/>
                  </a:cubicBezTo>
                  <a:lnTo>
                    <a:pt x="9072" y="14345"/>
                  </a:lnTo>
                  <a:cubicBezTo>
                    <a:pt x="9051" y="14359"/>
                    <a:pt x="9029" y="14372"/>
                    <a:pt x="9007" y="14385"/>
                  </a:cubicBezTo>
                  <a:lnTo>
                    <a:pt x="9307" y="143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5289775" y="2861650"/>
              <a:ext cx="140975" cy="624650"/>
            </a:xfrm>
            <a:custGeom>
              <a:avLst/>
              <a:gdLst/>
              <a:ahLst/>
              <a:cxnLst/>
              <a:rect l="l" t="t" r="r" b="b"/>
              <a:pathLst>
                <a:path w="5639" h="24986" extrusionOk="0">
                  <a:moveTo>
                    <a:pt x="1" y="1"/>
                  </a:moveTo>
                  <a:lnTo>
                    <a:pt x="91" y="181"/>
                  </a:lnTo>
                  <a:lnTo>
                    <a:pt x="91" y="181"/>
                  </a:lnTo>
                  <a:cubicBezTo>
                    <a:pt x="77" y="122"/>
                    <a:pt x="47" y="69"/>
                    <a:pt x="1" y="1"/>
                  </a:cubicBezTo>
                  <a:close/>
                  <a:moveTo>
                    <a:pt x="91" y="181"/>
                  </a:moveTo>
                  <a:cubicBezTo>
                    <a:pt x="98" y="208"/>
                    <a:pt x="101" y="236"/>
                    <a:pt x="101" y="268"/>
                  </a:cubicBezTo>
                  <a:lnTo>
                    <a:pt x="434" y="968"/>
                  </a:lnTo>
                  <a:cubicBezTo>
                    <a:pt x="601" y="1268"/>
                    <a:pt x="735" y="1635"/>
                    <a:pt x="935" y="2069"/>
                  </a:cubicBezTo>
                  <a:cubicBezTo>
                    <a:pt x="1135" y="2469"/>
                    <a:pt x="1302" y="2970"/>
                    <a:pt x="1569" y="3503"/>
                  </a:cubicBezTo>
                  <a:cubicBezTo>
                    <a:pt x="1802" y="4070"/>
                    <a:pt x="2002" y="4671"/>
                    <a:pt x="2269" y="5305"/>
                  </a:cubicBezTo>
                  <a:cubicBezTo>
                    <a:pt x="2503" y="5938"/>
                    <a:pt x="2703" y="6639"/>
                    <a:pt x="2970" y="7406"/>
                  </a:cubicBezTo>
                  <a:cubicBezTo>
                    <a:pt x="3437" y="8907"/>
                    <a:pt x="3937" y="10575"/>
                    <a:pt x="4304" y="12310"/>
                  </a:cubicBezTo>
                  <a:cubicBezTo>
                    <a:pt x="4671" y="14078"/>
                    <a:pt x="4971" y="15779"/>
                    <a:pt x="5171" y="17313"/>
                  </a:cubicBezTo>
                  <a:cubicBezTo>
                    <a:pt x="5271" y="18114"/>
                    <a:pt x="5405" y="18848"/>
                    <a:pt x="5438" y="19515"/>
                  </a:cubicBezTo>
                  <a:cubicBezTo>
                    <a:pt x="5471" y="20182"/>
                    <a:pt x="5505" y="20849"/>
                    <a:pt x="5571" y="21449"/>
                  </a:cubicBezTo>
                  <a:cubicBezTo>
                    <a:pt x="5605" y="22017"/>
                    <a:pt x="5605" y="22584"/>
                    <a:pt x="5605" y="23017"/>
                  </a:cubicBezTo>
                  <a:lnTo>
                    <a:pt x="5605" y="24251"/>
                  </a:lnTo>
                  <a:lnTo>
                    <a:pt x="5605" y="24985"/>
                  </a:lnTo>
                  <a:cubicBezTo>
                    <a:pt x="5638" y="24819"/>
                    <a:pt x="5638" y="24585"/>
                    <a:pt x="5638" y="24251"/>
                  </a:cubicBezTo>
                  <a:lnTo>
                    <a:pt x="5638" y="23017"/>
                  </a:lnTo>
                  <a:cubicBezTo>
                    <a:pt x="5638" y="22584"/>
                    <a:pt x="5638" y="22017"/>
                    <a:pt x="5605" y="21449"/>
                  </a:cubicBezTo>
                  <a:cubicBezTo>
                    <a:pt x="5571" y="20849"/>
                    <a:pt x="5505" y="20249"/>
                    <a:pt x="5471" y="19515"/>
                  </a:cubicBezTo>
                  <a:cubicBezTo>
                    <a:pt x="5438" y="18814"/>
                    <a:pt x="5338" y="18114"/>
                    <a:pt x="5271" y="17313"/>
                  </a:cubicBezTo>
                  <a:cubicBezTo>
                    <a:pt x="5071" y="15745"/>
                    <a:pt x="4771" y="14011"/>
                    <a:pt x="4404" y="12276"/>
                  </a:cubicBezTo>
                  <a:cubicBezTo>
                    <a:pt x="4004" y="10508"/>
                    <a:pt x="3503" y="8840"/>
                    <a:pt x="3070" y="7339"/>
                  </a:cubicBezTo>
                  <a:cubicBezTo>
                    <a:pt x="2803" y="6639"/>
                    <a:pt x="2569" y="5905"/>
                    <a:pt x="2302" y="5271"/>
                  </a:cubicBezTo>
                  <a:cubicBezTo>
                    <a:pt x="2069" y="4637"/>
                    <a:pt x="1802" y="4004"/>
                    <a:pt x="1602" y="3470"/>
                  </a:cubicBezTo>
                  <a:cubicBezTo>
                    <a:pt x="1402" y="2936"/>
                    <a:pt x="1135" y="2436"/>
                    <a:pt x="968" y="2002"/>
                  </a:cubicBezTo>
                  <a:cubicBezTo>
                    <a:pt x="801" y="1602"/>
                    <a:pt x="635" y="1202"/>
                    <a:pt x="468" y="935"/>
                  </a:cubicBezTo>
                  <a:lnTo>
                    <a:pt x="134" y="268"/>
                  </a:lnTo>
                  <a:lnTo>
                    <a:pt x="91" y="1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5169700" y="2757300"/>
              <a:ext cx="160050" cy="191625"/>
            </a:xfrm>
            <a:custGeom>
              <a:avLst/>
              <a:gdLst/>
              <a:ahLst/>
              <a:cxnLst/>
              <a:rect l="l" t="t" r="r" b="b"/>
              <a:pathLst>
                <a:path w="6402" h="7665" extrusionOk="0">
                  <a:moveTo>
                    <a:pt x="5771" y="7611"/>
                  </a:moveTo>
                  <a:lnTo>
                    <a:pt x="5771" y="7611"/>
                  </a:lnTo>
                  <a:cubicBezTo>
                    <a:pt x="5756" y="7616"/>
                    <a:pt x="5741" y="7620"/>
                    <a:pt x="5726" y="7625"/>
                  </a:cubicBezTo>
                  <a:lnTo>
                    <a:pt x="5726" y="7625"/>
                  </a:lnTo>
                  <a:cubicBezTo>
                    <a:pt x="5719" y="7631"/>
                    <a:pt x="5712" y="7638"/>
                    <a:pt x="5704" y="7644"/>
                  </a:cubicBezTo>
                  <a:lnTo>
                    <a:pt x="5771" y="7611"/>
                  </a:lnTo>
                  <a:close/>
                  <a:moveTo>
                    <a:pt x="3654" y="1"/>
                  </a:moveTo>
                  <a:cubicBezTo>
                    <a:pt x="3637" y="1"/>
                    <a:pt x="3620" y="2"/>
                    <a:pt x="3603" y="5"/>
                  </a:cubicBezTo>
                  <a:cubicBezTo>
                    <a:pt x="3403" y="72"/>
                    <a:pt x="3336" y="272"/>
                    <a:pt x="3303" y="439"/>
                  </a:cubicBezTo>
                  <a:cubicBezTo>
                    <a:pt x="3203" y="972"/>
                    <a:pt x="3136" y="1506"/>
                    <a:pt x="3203" y="2073"/>
                  </a:cubicBezTo>
                  <a:cubicBezTo>
                    <a:pt x="2936" y="1439"/>
                    <a:pt x="2402" y="939"/>
                    <a:pt x="1735" y="739"/>
                  </a:cubicBezTo>
                  <a:lnTo>
                    <a:pt x="1735" y="739"/>
                  </a:lnTo>
                  <a:cubicBezTo>
                    <a:pt x="1568" y="1339"/>
                    <a:pt x="1768" y="2073"/>
                    <a:pt x="2235" y="2507"/>
                  </a:cubicBezTo>
                  <a:cubicBezTo>
                    <a:pt x="1878" y="2342"/>
                    <a:pt x="1499" y="2223"/>
                    <a:pt x="1134" y="2223"/>
                  </a:cubicBezTo>
                  <a:cubicBezTo>
                    <a:pt x="1056" y="2223"/>
                    <a:pt x="978" y="2228"/>
                    <a:pt x="901" y="2240"/>
                  </a:cubicBezTo>
                  <a:cubicBezTo>
                    <a:pt x="434" y="2307"/>
                    <a:pt x="0" y="2774"/>
                    <a:pt x="200" y="3241"/>
                  </a:cubicBezTo>
                  <a:cubicBezTo>
                    <a:pt x="367" y="3674"/>
                    <a:pt x="1034" y="3741"/>
                    <a:pt x="1535" y="3808"/>
                  </a:cubicBezTo>
                  <a:cubicBezTo>
                    <a:pt x="2102" y="3941"/>
                    <a:pt x="2602" y="4242"/>
                    <a:pt x="2969" y="4675"/>
                  </a:cubicBezTo>
                  <a:cubicBezTo>
                    <a:pt x="3436" y="5276"/>
                    <a:pt x="3603" y="6009"/>
                    <a:pt x="3970" y="6643"/>
                  </a:cubicBezTo>
                  <a:cubicBezTo>
                    <a:pt x="4279" y="7177"/>
                    <a:pt x="4849" y="7664"/>
                    <a:pt x="5440" y="7664"/>
                  </a:cubicBezTo>
                  <a:cubicBezTo>
                    <a:pt x="5535" y="7664"/>
                    <a:pt x="5631" y="7652"/>
                    <a:pt x="5726" y="7625"/>
                  </a:cubicBezTo>
                  <a:lnTo>
                    <a:pt x="5726" y="7625"/>
                  </a:lnTo>
                  <a:cubicBezTo>
                    <a:pt x="6307" y="7086"/>
                    <a:pt x="6401" y="6100"/>
                    <a:pt x="6105" y="5342"/>
                  </a:cubicBezTo>
                  <a:cubicBezTo>
                    <a:pt x="5738" y="4608"/>
                    <a:pt x="5271" y="3908"/>
                    <a:pt x="4737" y="3274"/>
                  </a:cubicBezTo>
                  <a:cubicBezTo>
                    <a:pt x="4237" y="2607"/>
                    <a:pt x="3836" y="1773"/>
                    <a:pt x="3970" y="939"/>
                  </a:cubicBezTo>
                  <a:cubicBezTo>
                    <a:pt x="4037" y="739"/>
                    <a:pt x="4070" y="572"/>
                    <a:pt x="4037" y="339"/>
                  </a:cubicBezTo>
                  <a:cubicBezTo>
                    <a:pt x="3976" y="156"/>
                    <a:pt x="3831" y="1"/>
                    <a:pt x="3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5"/>
            <p:cNvSpPr/>
            <p:nvPr/>
          </p:nvSpPr>
          <p:spPr>
            <a:xfrm>
              <a:off x="1460375" y="4287675"/>
              <a:ext cx="4621675" cy="6700"/>
            </a:xfrm>
            <a:custGeom>
              <a:avLst/>
              <a:gdLst/>
              <a:ahLst/>
              <a:cxnLst/>
              <a:rect l="l" t="t" r="r" b="b"/>
              <a:pathLst>
                <a:path w="184867" h="268" extrusionOk="0">
                  <a:moveTo>
                    <a:pt x="92433" y="1"/>
                  </a:moveTo>
                  <a:cubicBezTo>
                    <a:pt x="41397" y="1"/>
                    <a:pt x="1" y="67"/>
                    <a:pt x="1" y="134"/>
                  </a:cubicBezTo>
                  <a:cubicBezTo>
                    <a:pt x="1" y="234"/>
                    <a:pt x="41397" y="267"/>
                    <a:pt x="92433" y="267"/>
                  </a:cubicBezTo>
                  <a:cubicBezTo>
                    <a:pt x="143470" y="267"/>
                    <a:pt x="184866" y="167"/>
                    <a:pt x="184866" y="134"/>
                  </a:cubicBezTo>
                  <a:cubicBezTo>
                    <a:pt x="184866" y="67"/>
                    <a:pt x="143470" y="1"/>
                    <a:pt x="92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5"/>
            <p:cNvSpPr/>
            <p:nvPr/>
          </p:nvSpPr>
          <p:spPr>
            <a:xfrm>
              <a:off x="3554375" y="4496150"/>
              <a:ext cx="1783800" cy="362800"/>
            </a:xfrm>
            <a:custGeom>
              <a:avLst/>
              <a:gdLst/>
              <a:ahLst/>
              <a:cxnLst/>
              <a:rect l="l" t="t" r="r" b="b"/>
              <a:pathLst>
                <a:path w="71352" h="14512" extrusionOk="0">
                  <a:moveTo>
                    <a:pt x="69517" y="1"/>
                  </a:moveTo>
                  <a:lnTo>
                    <a:pt x="7673" y="4671"/>
                  </a:lnTo>
                  <a:lnTo>
                    <a:pt x="2169" y="10975"/>
                  </a:lnTo>
                  <a:lnTo>
                    <a:pt x="1" y="13310"/>
                  </a:lnTo>
                  <a:lnTo>
                    <a:pt x="71351" y="14511"/>
                  </a:lnTo>
                  <a:lnTo>
                    <a:pt x="69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5"/>
            <p:cNvSpPr/>
            <p:nvPr/>
          </p:nvSpPr>
          <p:spPr>
            <a:xfrm>
              <a:off x="3536875" y="4335200"/>
              <a:ext cx="1848000" cy="461350"/>
            </a:xfrm>
            <a:custGeom>
              <a:avLst/>
              <a:gdLst/>
              <a:ahLst/>
              <a:cxnLst/>
              <a:rect l="l" t="t" r="r" b="b"/>
              <a:pathLst>
                <a:path w="73920" h="18454" extrusionOk="0">
                  <a:moveTo>
                    <a:pt x="69450" y="1"/>
                  </a:moveTo>
                  <a:lnTo>
                    <a:pt x="14844" y="101"/>
                  </a:lnTo>
                  <a:lnTo>
                    <a:pt x="0" y="17380"/>
                  </a:lnTo>
                  <a:cubicBezTo>
                    <a:pt x="0" y="17380"/>
                    <a:pt x="49842" y="18454"/>
                    <a:pt x="64585" y="18454"/>
                  </a:cubicBezTo>
                  <a:cubicBezTo>
                    <a:pt x="65217" y="18454"/>
                    <a:pt x="65784" y="18452"/>
                    <a:pt x="66281" y="18448"/>
                  </a:cubicBezTo>
                  <a:cubicBezTo>
                    <a:pt x="67715" y="18448"/>
                    <a:pt x="72952" y="18448"/>
                    <a:pt x="73919" y="16012"/>
                  </a:cubicBezTo>
                  <a:lnTo>
                    <a:pt x="69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3531850" y="4333550"/>
              <a:ext cx="1853850" cy="467575"/>
            </a:xfrm>
            <a:custGeom>
              <a:avLst/>
              <a:gdLst/>
              <a:ahLst/>
              <a:cxnLst/>
              <a:rect l="l" t="t" r="r" b="b"/>
              <a:pathLst>
                <a:path w="74154" h="18703" extrusionOk="0">
                  <a:moveTo>
                    <a:pt x="69617" y="0"/>
                  </a:moveTo>
                  <a:lnTo>
                    <a:pt x="30323" y="134"/>
                  </a:lnTo>
                  <a:lnTo>
                    <a:pt x="19081" y="167"/>
                  </a:lnTo>
                  <a:lnTo>
                    <a:pt x="15045" y="167"/>
                  </a:lnTo>
                  <a:cubicBezTo>
                    <a:pt x="15045" y="167"/>
                    <a:pt x="15112" y="167"/>
                    <a:pt x="15212" y="200"/>
                  </a:cubicBezTo>
                  <a:lnTo>
                    <a:pt x="30289" y="200"/>
                  </a:lnTo>
                  <a:lnTo>
                    <a:pt x="69469" y="167"/>
                  </a:lnTo>
                  <a:lnTo>
                    <a:pt x="69469" y="167"/>
                  </a:lnTo>
                  <a:cubicBezTo>
                    <a:pt x="70892" y="5197"/>
                    <a:pt x="72380" y="10522"/>
                    <a:pt x="73902" y="16044"/>
                  </a:cubicBezTo>
                  <a:lnTo>
                    <a:pt x="73902" y="16044"/>
                  </a:lnTo>
                  <a:cubicBezTo>
                    <a:pt x="73638" y="16496"/>
                    <a:pt x="73311" y="16853"/>
                    <a:pt x="72920" y="17146"/>
                  </a:cubicBezTo>
                  <a:cubicBezTo>
                    <a:pt x="72486" y="17446"/>
                    <a:pt x="71986" y="17646"/>
                    <a:pt x="71485" y="17813"/>
                  </a:cubicBezTo>
                  <a:cubicBezTo>
                    <a:pt x="70451" y="18113"/>
                    <a:pt x="69417" y="18313"/>
                    <a:pt x="68316" y="18347"/>
                  </a:cubicBezTo>
                  <a:cubicBezTo>
                    <a:pt x="67249" y="18380"/>
                    <a:pt x="66148" y="18380"/>
                    <a:pt x="65047" y="18380"/>
                  </a:cubicBezTo>
                  <a:lnTo>
                    <a:pt x="61712" y="18380"/>
                  </a:lnTo>
                  <a:cubicBezTo>
                    <a:pt x="49470" y="18313"/>
                    <a:pt x="37895" y="18113"/>
                    <a:pt x="27454" y="17880"/>
                  </a:cubicBezTo>
                  <a:lnTo>
                    <a:pt x="248" y="17349"/>
                  </a:lnTo>
                  <a:lnTo>
                    <a:pt x="248" y="17349"/>
                  </a:lnTo>
                  <a:lnTo>
                    <a:pt x="11042" y="4904"/>
                  </a:lnTo>
                  <a:lnTo>
                    <a:pt x="13944" y="1468"/>
                  </a:lnTo>
                  <a:lnTo>
                    <a:pt x="14711" y="601"/>
                  </a:lnTo>
                  <a:cubicBezTo>
                    <a:pt x="14878" y="367"/>
                    <a:pt x="14945" y="267"/>
                    <a:pt x="14945" y="267"/>
                  </a:cubicBezTo>
                  <a:lnTo>
                    <a:pt x="14945" y="267"/>
                  </a:lnTo>
                  <a:lnTo>
                    <a:pt x="14711" y="534"/>
                  </a:lnTo>
                  <a:lnTo>
                    <a:pt x="13944" y="1435"/>
                  </a:lnTo>
                  <a:lnTo>
                    <a:pt x="10975" y="4804"/>
                  </a:lnTo>
                  <a:lnTo>
                    <a:pt x="153" y="17347"/>
                  </a:lnTo>
                  <a:lnTo>
                    <a:pt x="153" y="17347"/>
                  </a:lnTo>
                  <a:lnTo>
                    <a:pt x="101" y="17346"/>
                  </a:lnTo>
                  <a:lnTo>
                    <a:pt x="113" y="17394"/>
                  </a:lnTo>
                  <a:lnTo>
                    <a:pt x="68" y="17446"/>
                  </a:lnTo>
                  <a:lnTo>
                    <a:pt x="1" y="17580"/>
                  </a:lnTo>
                  <a:lnTo>
                    <a:pt x="168" y="17580"/>
                  </a:lnTo>
                  <a:lnTo>
                    <a:pt x="27454" y="18147"/>
                  </a:lnTo>
                  <a:cubicBezTo>
                    <a:pt x="37928" y="18347"/>
                    <a:pt x="49503" y="18580"/>
                    <a:pt x="61678" y="18680"/>
                  </a:cubicBezTo>
                  <a:lnTo>
                    <a:pt x="65014" y="18680"/>
                  </a:lnTo>
                  <a:cubicBezTo>
                    <a:pt x="65662" y="18680"/>
                    <a:pt x="66310" y="18702"/>
                    <a:pt x="66946" y="18702"/>
                  </a:cubicBezTo>
                  <a:cubicBezTo>
                    <a:pt x="67423" y="18702"/>
                    <a:pt x="67892" y="18690"/>
                    <a:pt x="68350" y="18647"/>
                  </a:cubicBezTo>
                  <a:cubicBezTo>
                    <a:pt x="69484" y="18614"/>
                    <a:pt x="70585" y="18413"/>
                    <a:pt x="71619" y="18113"/>
                  </a:cubicBezTo>
                  <a:cubicBezTo>
                    <a:pt x="72152" y="17980"/>
                    <a:pt x="72653" y="17746"/>
                    <a:pt x="73120" y="17446"/>
                  </a:cubicBezTo>
                  <a:cubicBezTo>
                    <a:pt x="73587" y="17146"/>
                    <a:pt x="73920" y="16679"/>
                    <a:pt x="74154" y="16179"/>
                  </a:cubicBezTo>
                  <a:lnTo>
                    <a:pt x="74154" y="16145"/>
                  </a:lnTo>
                  <a:lnTo>
                    <a:pt x="74154" y="16112"/>
                  </a:lnTo>
                  <a:cubicBezTo>
                    <a:pt x="72619" y="10508"/>
                    <a:pt x="71118" y="5137"/>
                    <a:pt x="69684" y="100"/>
                  </a:cubicBezTo>
                  <a:lnTo>
                    <a:pt x="696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5"/>
            <p:cNvSpPr/>
            <p:nvPr/>
          </p:nvSpPr>
          <p:spPr>
            <a:xfrm>
              <a:off x="4279050" y="4381900"/>
              <a:ext cx="111775" cy="284400"/>
            </a:xfrm>
            <a:custGeom>
              <a:avLst/>
              <a:gdLst/>
              <a:ahLst/>
              <a:cxnLst/>
              <a:rect l="l" t="t" r="r" b="b"/>
              <a:pathLst>
                <a:path w="4471" h="11376" extrusionOk="0">
                  <a:moveTo>
                    <a:pt x="4337" y="1"/>
                  </a:moveTo>
                  <a:cubicBezTo>
                    <a:pt x="4204" y="34"/>
                    <a:pt x="4070" y="134"/>
                    <a:pt x="4004" y="201"/>
                  </a:cubicBezTo>
                  <a:cubicBezTo>
                    <a:pt x="3870" y="368"/>
                    <a:pt x="3804" y="568"/>
                    <a:pt x="3737" y="802"/>
                  </a:cubicBezTo>
                  <a:cubicBezTo>
                    <a:pt x="3709" y="1027"/>
                    <a:pt x="3752" y="1299"/>
                    <a:pt x="3926" y="1519"/>
                  </a:cubicBezTo>
                  <a:lnTo>
                    <a:pt x="3926" y="1519"/>
                  </a:lnTo>
                  <a:cubicBezTo>
                    <a:pt x="3812" y="1547"/>
                    <a:pt x="3708" y="1608"/>
                    <a:pt x="3637" y="1702"/>
                  </a:cubicBezTo>
                  <a:cubicBezTo>
                    <a:pt x="3503" y="1836"/>
                    <a:pt x="3403" y="1969"/>
                    <a:pt x="3337" y="2136"/>
                  </a:cubicBezTo>
                  <a:cubicBezTo>
                    <a:pt x="3203" y="2469"/>
                    <a:pt x="3070" y="2836"/>
                    <a:pt x="3003" y="3203"/>
                  </a:cubicBezTo>
                  <a:cubicBezTo>
                    <a:pt x="2903" y="3570"/>
                    <a:pt x="2836" y="3970"/>
                    <a:pt x="2703" y="4371"/>
                  </a:cubicBezTo>
                  <a:cubicBezTo>
                    <a:pt x="2669" y="4571"/>
                    <a:pt x="2569" y="4738"/>
                    <a:pt x="2403" y="4871"/>
                  </a:cubicBezTo>
                  <a:cubicBezTo>
                    <a:pt x="2303" y="5005"/>
                    <a:pt x="2036" y="5038"/>
                    <a:pt x="1836" y="5238"/>
                  </a:cubicBezTo>
                  <a:cubicBezTo>
                    <a:pt x="1735" y="5372"/>
                    <a:pt x="1702" y="5505"/>
                    <a:pt x="1702" y="5672"/>
                  </a:cubicBezTo>
                  <a:cubicBezTo>
                    <a:pt x="1702" y="5805"/>
                    <a:pt x="1735" y="5905"/>
                    <a:pt x="1802" y="6039"/>
                  </a:cubicBezTo>
                  <a:cubicBezTo>
                    <a:pt x="1869" y="6205"/>
                    <a:pt x="1969" y="6406"/>
                    <a:pt x="2036" y="6639"/>
                  </a:cubicBezTo>
                  <a:cubicBezTo>
                    <a:pt x="2202" y="7039"/>
                    <a:pt x="1836" y="7340"/>
                    <a:pt x="1569" y="7640"/>
                  </a:cubicBezTo>
                  <a:cubicBezTo>
                    <a:pt x="1135" y="8207"/>
                    <a:pt x="735" y="8807"/>
                    <a:pt x="468" y="9474"/>
                  </a:cubicBezTo>
                  <a:cubicBezTo>
                    <a:pt x="234" y="9908"/>
                    <a:pt x="134" y="10375"/>
                    <a:pt x="34" y="10842"/>
                  </a:cubicBezTo>
                  <a:cubicBezTo>
                    <a:pt x="1" y="11042"/>
                    <a:pt x="1" y="11209"/>
                    <a:pt x="1" y="11376"/>
                  </a:cubicBezTo>
                  <a:cubicBezTo>
                    <a:pt x="168" y="10709"/>
                    <a:pt x="334" y="10075"/>
                    <a:pt x="535" y="9474"/>
                  </a:cubicBezTo>
                  <a:cubicBezTo>
                    <a:pt x="835" y="8841"/>
                    <a:pt x="1202" y="8240"/>
                    <a:pt x="1669" y="7707"/>
                  </a:cubicBezTo>
                  <a:cubicBezTo>
                    <a:pt x="1836" y="7573"/>
                    <a:pt x="1969" y="7406"/>
                    <a:pt x="2069" y="7240"/>
                  </a:cubicBezTo>
                  <a:cubicBezTo>
                    <a:pt x="2136" y="7173"/>
                    <a:pt x="2169" y="7039"/>
                    <a:pt x="2202" y="6906"/>
                  </a:cubicBezTo>
                  <a:cubicBezTo>
                    <a:pt x="2202" y="6806"/>
                    <a:pt x="2202" y="6672"/>
                    <a:pt x="2169" y="6539"/>
                  </a:cubicBezTo>
                  <a:lnTo>
                    <a:pt x="1902" y="5905"/>
                  </a:lnTo>
                  <a:cubicBezTo>
                    <a:pt x="1836" y="5705"/>
                    <a:pt x="1836" y="5538"/>
                    <a:pt x="1902" y="5372"/>
                  </a:cubicBezTo>
                  <a:cubicBezTo>
                    <a:pt x="2002" y="5205"/>
                    <a:pt x="2236" y="5171"/>
                    <a:pt x="2469" y="5038"/>
                  </a:cubicBezTo>
                  <a:cubicBezTo>
                    <a:pt x="2636" y="4904"/>
                    <a:pt x="2803" y="4704"/>
                    <a:pt x="2836" y="4471"/>
                  </a:cubicBezTo>
                  <a:cubicBezTo>
                    <a:pt x="2970" y="4037"/>
                    <a:pt x="3036" y="3637"/>
                    <a:pt x="3136" y="3237"/>
                  </a:cubicBezTo>
                  <a:cubicBezTo>
                    <a:pt x="3170" y="2903"/>
                    <a:pt x="3303" y="2536"/>
                    <a:pt x="3403" y="2203"/>
                  </a:cubicBezTo>
                  <a:cubicBezTo>
                    <a:pt x="3503" y="1902"/>
                    <a:pt x="3737" y="1702"/>
                    <a:pt x="4037" y="1635"/>
                  </a:cubicBezTo>
                  <a:lnTo>
                    <a:pt x="4237" y="1635"/>
                  </a:lnTo>
                  <a:lnTo>
                    <a:pt x="4070" y="1502"/>
                  </a:lnTo>
                  <a:cubicBezTo>
                    <a:pt x="3904" y="1335"/>
                    <a:pt x="3804" y="1068"/>
                    <a:pt x="3837" y="835"/>
                  </a:cubicBezTo>
                  <a:cubicBezTo>
                    <a:pt x="3837" y="468"/>
                    <a:pt x="4070" y="134"/>
                    <a:pt x="4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5"/>
            <p:cNvSpPr/>
            <p:nvPr/>
          </p:nvSpPr>
          <p:spPr>
            <a:xfrm>
              <a:off x="4359125" y="4383575"/>
              <a:ext cx="104250" cy="286900"/>
            </a:xfrm>
            <a:custGeom>
              <a:avLst/>
              <a:gdLst/>
              <a:ahLst/>
              <a:cxnLst/>
              <a:rect l="l" t="t" r="r" b="b"/>
              <a:pathLst>
                <a:path w="4170" h="11476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4103" y="167"/>
                    <a:pt x="4036" y="334"/>
                    <a:pt x="4003" y="501"/>
                  </a:cubicBezTo>
                  <a:lnTo>
                    <a:pt x="3669" y="1769"/>
                  </a:lnTo>
                  <a:cubicBezTo>
                    <a:pt x="3336" y="3170"/>
                    <a:pt x="2869" y="4571"/>
                    <a:pt x="2369" y="5905"/>
                  </a:cubicBezTo>
                  <a:cubicBezTo>
                    <a:pt x="1801" y="7473"/>
                    <a:pt x="934" y="8740"/>
                    <a:pt x="501" y="9774"/>
                  </a:cubicBezTo>
                  <a:cubicBezTo>
                    <a:pt x="334" y="10175"/>
                    <a:pt x="167" y="10608"/>
                    <a:pt x="100" y="11009"/>
                  </a:cubicBezTo>
                  <a:cubicBezTo>
                    <a:pt x="0" y="11142"/>
                    <a:pt x="0" y="11309"/>
                    <a:pt x="0" y="11476"/>
                  </a:cubicBezTo>
                  <a:cubicBezTo>
                    <a:pt x="167" y="10909"/>
                    <a:pt x="367" y="10341"/>
                    <a:pt x="634" y="9808"/>
                  </a:cubicBezTo>
                  <a:cubicBezTo>
                    <a:pt x="1068" y="8807"/>
                    <a:pt x="1968" y="7506"/>
                    <a:pt x="2602" y="5938"/>
                  </a:cubicBezTo>
                  <a:cubicBezTo>
                    <a:pt x="3136" y="4571"/>
                    <a:pt x="3536" y="3170"/>
                    <a:pt x="3836" y="1769"/>
                  </a:cubicBezTo>
                  <a:cubicBezTo>
                    <a:pt x="3936" y="1235"/>
                    <a:pt x="4036" y="768"/>
                    <a:pt x="4103" y="468"/>
                  </a:cubicBezTo>
                  <a:cubicBezTo>
                    <a:pt x="4136" y="334"/>
                    <a:pt x="4170" y="167"/>
                    <a:pt x="4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4434175" y="4369400"/>
              <a:ext cx="108425" cy="310250"/>
            </a:xfrm>
            <a:custGeom>
              <a:avLst/>
              <a:gdLst/>
              <a:ahLst/>
              <a:cxnLst/>
              <a:rect l="l" t="t" r="r" b="b"/>
              <a:pathLst>
                <a:path w="4337" h="12410" extrusionOk="0">
                  <a:moveTo>
                    <a:pt x="4337" y="1"/>
                  </a:moveTo>
                  <a:cubicBezTo>
                    <a:pt x="4237" y="134"/>
                    <a:pt x="4170" y="301"/>
                    <a:pt x="4103" y="501"/>
                  </a:cubicBezTo>
                  <a:cubicBezTo>
                    <a:pt x="3970" y="801"/>
                    <a:pt x="3770" y="1235"/>
                    <a:pt x="3536" y="1802"/>
                  </a:cubicBezTo>
                  <a:cubicBezTo>
                    <a:pt x="3136" y="2903"/>
                    <a:pt x="2535" y="4470"/>
                    <a:pt x="1968" y="6172"/>
                  </a:cubicBezTo>
                  <a:cubicBezTo>
                    <a:pt x="1368" y="7873"/>
                    <a:pt x="868" y="9474"/>
                    <a:pt x="534" y="10575"/>
                  </a:cubicBezTo>
                  <a:cubicBezTo>
                    <a:pt x="334" y="11142"/>
                    <a:pt x="200" y="11576"/>
                    <a:pt x="134" y="11909"/>
                  </a:cubicBezTo>
                  <a:cubicBezTo>
                    <a:pt x="34" y="12076"/>
                    <a:pt x="0" y="12243"/>
                    <a:pt x="0" y="12410"/>
                  </a:cubicBezTo>
                  <a:cubicBezTo>
                    <a:pt x="67" y="12309"/>
                    <a:pt x="167" y="12143"/>
                    <a:pt x="200" y="11976"/>
                  </a:cubicBezTo>
                  <a:cubicBezTo>
                    <a:pt x="334" y="11576"/>
                    <a:pt x="467" y="11175"/>
                    <a:pt x="667" y="10642"/>
                  </a:cubicBezTo>
                  <a:cubicBezTo>
                    <a:pt x="1101" y="9474"/>
                    <a:pt x="1601" y="7906"/>
                    <a:pt x="2169" y="6205"/>
                  </a:cubicBezTo>
                  <a:cubicBezTo>
                    <a:pt x="2769" y="4504"/>
                    <a:pt x="3303" y="2969"/>
                    <a:pt x="3703" y="1835"/>
                  </a:cubicBezTo>
                  <a:lnTo>
                    <a:pt x="4170" y="501"/>
                  </a:lnTo>
                  <a:cubicBezTo>
                    <a:pt x="4270" y="334"/>
                    <a:pt x="4303" y="167"/>
                    <a:pt x="4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4512550" y="4391925"/>
              <a:ext cx="86775" cy="296075"/>
            </a:xfrm>
            <a:custGeom>
              <a:avLst/>
              <a:gdLst/>
              <a:ahLst/>
              <a:cxnLst/>
              <a:rect l="l" t="t" r="r" b="b"/>
              <a:pathLst>
                <a:path w="3471" h="11843" extrusionOk="0">
                  <a:moveTo>
                    <a:pt x="3470" y="0"/>
                  </a:moveTo>
                  <a:cubicBezTo>
                    <a:pt x="3403" y="0"/>
                    <a:pt x="3337" y="734"/>
                    <a:pt x="3036" y="1835"/>
                  </a:cubicBezTo>
                  <a:cubicBezTo>
                    <a:pt x="3003" y="2135"/>
                    <a:pt x="2903" y="2435"/>
                    <a:pt x="2803" y="2736"/>
                  </a:cubicBezTo>
                  <a:cubicBezTo>
                    <a:pt x="2703" y="3002"/>
                    <a:pt x="2536" y="3336"/>
                    <a:pt x="2403" y="3736"/>
                  </a:cubicBezTo>
                  <a:cubicBezTo>
                    <a:pt x="2336" y="3870"/>
                    <a:pt x="2303" y="4103"/>
                    <a:pt x="2303" y="4303"/>
                  </a:cubicBezTo>
                  <a:cubicBezTo>
                    <a:pt x="2303" y="4503"/>
                    <a:pt x="2336" y="4704"/>
                    <a:pt x="2369" y="4937"/>
                  </a:cubicBezTo>
                  <a:cubicBezTo>
                    <a:pt x="2403" y="5137"/>
                    <a:pt x="2403" y="5337"/>
                    <a:pt x="2369" y="5504"/>
                  </a:cubicBezTo>
                  <a:cubicBezTo>
                    <a:pt x="2303" y="5704"/>
                    <a:pt x="2169" y="5871"/>
                    <a:pt x="2036" y="6005"/>
                  </a:cubicBezTo>
                  <a:cubicBezTo>
                    <a:pt x="1702" y="6271"/>
                    <a:pt x="1402" y="6605"/>
                    <a:pt x="1202" y="7005"/>
                  </a:cubicBezTo>
                  <a:cubicBezTo>
                    <a:pt x="1135" y="7272"/>
                    <a:pt x="1168" y="7472"/>
                    <a:pt x="1235" y="7672"/>
                  </a:cubicBezTo>
                  <a:cubicBezTo>
                    <a:pt x="1302" y="7839"/>
                    <a:pt x="1335" y="8039"/>
                    <a:pt x="1302" y="8206"/>
                  </a:cubicBezTo>
                  <a:cubicBezTo>
                    <a:pt x="1202" y="8540"/>
                    <a:pt x="1068" y="8873"/>
                    <a:pt x="968" y="9207"/>
                  </a:cubicBezTo>
                  <a:lnTo>
                    <a:pt x="635" y="10108"/>
                  </a:lnTo>
                  <a:lnTo>
                    <a:pt x="168" y="11375"/>
                  </a:lnTo>
                  <a:cubicBezTo>
                    <a:pt x="68" y="11509"/>
                    <a:pt x="34" y="11675"/>
                    <a:pt x="1" y="11842"/>
                  </a:cubicBezTo>
                  <a:cubicBezTo>
                    <a:pt x="68" y="11675"/>
                    <a:pt x="168" y="11542"/>
                    <a:pt x="201" y="11375"/>
                  </a:cubicBezTo>
                  <a:cubicBezTo>
                    <a:pt x="368" y="11042"/>
                    <a:pt x="535" y="10641"/>
                    <a:pt x="735" y="10141"/>
                  </a:cubicBezTo>
                  <a:lnTo>
                    <a:pt x="1135" y="9274"/>
                  </a:lnTo>
                  <a:cubicBezTo>
                    <a:pt x="1302" y="8940"/>
                    <a:pt x="1402" y="8606"/>
                    <a:pt x="1502" y="8206"/>
                  </a:cubicBezTo>
                  <a:cubicBezTo>
                    <a:pt x="1535" y="8006"/>
                    <a:pt x="1535" y="7806"/>
                    <a:pt x="1469" y="7606"/>
                  </a:cubicBezTo>
                  <a:cubicBezTo>
                    <a:pt x="1369" y="7439"/>
                    <a:pt x="1369" y="7205"/>
                    <a:pt x="1402" y="7039"/>
                  </a:cubicBezTo>
                  <a:cubicBezTo>
                    <a:pt x="1535" y="6705"/>
                    <a:pt x="1902" y="6472"/>
                    <a:pt x="2202" y="6138"/>
                  </a:cubicBezTo>
                  <a:cubicBezTo>
                    <a:pt x="2369" y="5971"/>
                    <a:pt x="2503" y="5771"/>
                    <a:pt x="2569" y="5538"/>
                  </a:cubicBezTo>
                  <a:cubicBezTo>
                    <a:pt x="2636" y="5337"/>
                    <a:pt x="2636" y="5104"/>
                    <a:pt x="2569" y="4870"/>
                  </a:cubicBezTo>
                  <a:cubicBezTo>
                    <a:pt x="2536" y="4670"/>
                    <a:pt x="2503" y="4503"/>
                    <a:pt x="2503" y="4303"/>
                  </a:cubicBezTo>
                  <a:cubicBezTo>
                    <a:pt x="2503" y="4137"/>
                    <a:pt x="2536" y="3936"/>
                    <a:pt x="2569" y="3770"/>
                  </a:cubicBezTo>
                  <a:cubicBezTo>
                    <a:pt x="2703" y="3436"/>
                    <a:pt x="2870" y="3102"/>
                    <a:pt x="2936" y="2769"/>
                  </a:cubicBezTo>
                  <a:cubicBezTo>
                    <a:pt x="3070" y="2469"/>
                    <a:pt x="3170" y="2135"/>
                    <a:pt x="3203" y="1835"/>
                  </a:cubicBezTo>
                  <a:cubicBezTo>
                    <a:pt x="3337" y="1301"/>
                    <a:pt x="3370" y="834"/>
                    <a:pt x="3403" y="501"/>
                  </a:cubicBezTo>
                  <a:cubicBezTo>
                    <a:pt x="3470" y="334"/>
                    <a:pt x="3470" y="167"/>
                    <a:pt x="3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4597625" y="4394425"/>
              <a:ext cx="71750" cy="321075"/>
            </a:xfrm>
            <a:custGeom>
              <a:avLst/>
              <a:gdLst/>
              <a:ahLst/>
              <a:cxnLst/>
              <a:rect l="l" t="t" r="r" b="b"/>
              <a:pathLst>
                <a:path w="2870" h="12843" extrusionOk="0">
                  <a:moveTo>
                    <a:pt x="2869" y="0"/>
                  </a:moveTo>
                  <a:lnTo>
                    <a:pt x="2869" y="0"/>
                  </a:lnTo>
                  <a:cubicBezTo>
                    <a:pt x="2802" y="167"/>
                    <a:pt x="2769" y="334"/>
                    <a:pt x="2736" y="501"/>
                  </a:cubicBezTo>
                  <a:cubicBezTo>
                    <a:pt x="2636" y="868"/>
                    <a:pt x="2502" y="1301"/>
                    <a:pt x="2335" y="1868"/>
                  </a:cubicBezTo>
                  <a:cubicBezTo>
                    <a:pt x="2169" y="2469"/>
                    <a:pt x="2002" y="3169"/>
                    <a:pt x="1802" y="3903"/>
                  </a:cubicBezTo>
                  <a:cubicBezTo>
                    <a:pt x="1668" y="4303"/>
                    <a:pt x="1601" y="4704"/>
                    <a:pt x="1468" y="5137"/>
                  </a:cubicBezTo>
                  <a:cubicBezTo>
                    <a:pt x="1301" y="5538"/>
                    <a:pt x="1235" y="6005"/>
                    <a:pt x="1168" y="6472"/>
                  </a:cubicBezTo>
                  <a:cubicBezTo>
                    <a:pt x="1168" y="6972"/>
                    <a:pt x="1435" y="7372"/>
                    <a:pt x="1301" y="7739"/>
                  </a:cubicBezTo>
                  <a:cubicBezTo>
                    <a:pt x="1134" y="8140"/>
                    <a:pt x="934" y="8506"/>
                    <a:pt x="734" y="8840"/>
                  </a:cubicBezTo>
                  <a:cubicBezTo>
                    <a:pt x="401" y="9474"/>
                    <a:pt x="134" y="10174"/>
                    <a:pt x="67" y="10875"/>
                  </a:cubicBezTo>
                  <a:cubicBezTo>
                    <a:pt x="0" y="11375"/>
                    <a:pt x="0" y="11876"/>
                    <a:pt x="67" y="12343"/>
                  </a:cubicBezTo>
                  <a:lnTo>
                    <a:pt x="167" y="12843"/>
                  </a:lnTo>
                  <a:cubicBezTo>
                    <a:pt x="134" y="12176"/>
                    <a:pt x="134" y="11542"/>
                    <a:pt x="200" y="10975"/>
                  </a:cubicBezTo>
                  <a:cubicBezTo>
                    <a:pt x="301" y="10308"/>
                    <a:pt x="534" y="9641"/>
                    <a:pt x="868" y="9007"/>
                  </a:cubicBezTo>
                  <a:cubicBezTo>
                    <a:pt x="1134" y="8640"/>
                    <a:pt x="1335" y="8240"/>
                    <a:pt x="1501" y="7873"/>
                  </a:cubicBezTo>
                  <a:cubicBezTo>
                    <a:pt x="1568" y="7639"/>
                    <a:pt x="1568" y="7406"/>
                    <a:pt x="1501" y="7172"/>
                  </a:cubicBezTo>
                  <a:cubicBezTo>
                    <a:pt x="1435" y="6972"/>
                    <a:pt x="1368" y="6705"/>
                    <a:pt x="1368" y="6505"/>
                  </a:cubicBezTo>
                  <a:cubicBezTo>
                    <a:pt x="1368" y="6038"/>
                    <a:pt x="1468" y="5638"/>
                    <a:pt x="1635" y="5204"/>
                  </a:cubicBezTo>
                  <a:cubicBezTo>
                    <a:pt x="1768" y="4804"/>
                    <a:pt x="1902" y="4370"/>
                    <a:pt x="1968" y="4003"/>
                  </a:cubicBezTo>
                  <a:cubicBezTo>
                    <a:pt x="2169" y="3203"/>
                    <a:pt x="2335" y="2502"/>
                    <a:pt x="2469" y="1902"/>
                  </a:cubicBezTo>
                  <a:cubicBezTo>
                    <a:pt x="2602" y="1335"/>
                    <a:pt x="2736" y="868"/>
                    <a:pt x="2802" y="501"/>
                  </a:cubicBezTo>
                  <a:cubicBezTo>
                    <a:pt x="2836" y="334"/>
                    <a:pt x="2869" y="167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4681025" y="4383575"/>
              <a:ext cx="54225" cy="329425"/>
            </a:xfrm>
            <a:custGeom>
              <a:avLst/>
              <a:gdLst/>
              <a:ahLst/>
              <a:cxnLst/>
              <a:rect l="l" t="t" r="r" b="b"/>
              <a:pathLst>
                <a:path w="2169" h="13177" extrusionOk="0">
                  <a:moveTo>
                    <a:pt x="2135" y="1"/>
                  </a:moveTo>
                  <a:cubicBezTo>
                    <a:pt x="2102" y="167"/>
                    <a:pt x="2068" y="334"/>
                    <a:pt x="2068" y="501"/>
                  </a:cubicBezTo>
                  <a:cubicBezTo>
                    <a:pt x="2001" y="901"/>
                    <a:pt x="1935" y="1335"/>
                    <a:pt x="1835" y="1935"/>
                  </a:cubicBezTo>
                  <a:cubicBezTo>
                    <a:pt x="1768" y="2502"/>
                    <a:pt x="1668" y="3270"/>
                    <a:pt x="1568" y="4004"/>
                  </a:cubicBezTo>
                  <a:cubicBezTo>
                    <a:pt x="1434" y="4771"/>
                    <a:pt x="1301" y="5638"/>
                    <a:pt x="1134" y="6572"/>
                  </a:cubicBezTo>
                  <a:lnTo>
                    <a:pt x="300" y="11242"/>
                  </a:lnTo>
                  <a:cubicBezTo>
                    <a:pt x="167" y="11809"/>
                    <a:pt x="100" y="12276"/>
                    <a:pt x="67" y="12643"/>
                  </a:cubicBezTo>
                  <a:cubicBezTo>
                    <a:pt x="67" y="12843"/>
                    <a:pt x="0" y="13010"/>
                    <a:pt x="0" y="13177"/>
                  </a:cubicBezTo>
                  <a:cubicBezTo>
                    <a:pt x="100" y="13010"/>
                    <a:pt x="133" y="12843"/>
                    <a:pt x="167" y="12743"/>
                  </a:cubicBezTo>
                  <a:cubicBezTo>
                    <a:pt x="267" y="12410"/>
                    <a:pt x="334" y="11909"/>
                    <a:pt x="467" y="11309"/>
                  </a:cubicBezTo>
                  <a:cubicBezTo>
                    <a:pt x="734" y="10141"/>
                    <a:pt x="1067" y="8507"/>
                    <a:pt x="1334" y="6672"/>
                  </a:cubicBezTo>
                  <a:cubicBezTo>
                    <a:pt x="1501" y="5772"/>
                    <a:pt x="1668" y="4904"/>
                    <a:pt x="1768" y="4104"/>
                  </a:cubicBezTo>
                  <a:cubicBezTo>
                    <a:pt x="1835" y="3303"/>
                    <a:pt x="1968" y="2502"/>
                    <a:pt x="2001" y="1969"/>
                  </a:cubicBezTo>
                  <a:cubicBezTo>
                    <a:pt x="2068" y="1435"/>
                    <a:pt x="2102" y="935"/>
                    <a:pt x="2135" y="568"/>
                  </a:cubicBezTo>
                  <a:cubicBezTo>
                    <a:pt x="2168" y="334"/>
                    <a:pt x="2168" y="167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5"/>
            <p:cNvSpPr/>
            <p:nvPr/>
          </p:nvSpPr>
          <p:spPr>
            <a:xfrm>
              <a:off x="4757725" y="4382750"/>
              <a:ext cx="72575" cy="342775"/>
            </a:xfrm>
            <a:custGeom>
              <a:avLst/>
              <a:gdLst/>
              <a:ahLst/>
              <a:cxnLst/>
              <a:rect l="l" t="t" r="r" b="b"/>
              <a:pathLst>
                <a:path w="2903" h="13711" extrusionOk="0">
                  <a:moveTo>
                    <a:pt x="2903" y="0"/>
                  </a:moveTo>
                  <a:cubicBezTo>
                    <a:pt x="2870" y="0"/>
                    <a:pt x="2836" y="34"/>
                    <a:pt x="2770" y="34"/>
                  </a:cubicBezTo>
                  <a:cubicBezTo>
                    <a:pt x="2669" y="100"/>
                    <a:pt x="2536" y="167"/>
                    <a:pt x="2403" y="267"/>
                  </a:cubicBezTo>
                  <a:cubicBezTo>
                    <a:pt x="2002" y="601"/>
                    <a:pt x="1735" y="1101"/>
                    <a:pt x="1735" y="1635"/>
                  </a:cubicBezTo>
                  <a:cubicBezTo>
                    <a:pt x="1735" y="1968"/>
                    <a:pt x="1836" y="2302"/>
                    <a:pt x="1869" y="2669"/>
                  </a:cubicBezTo>
                  <a:cubicBezTo>
                    <a:pt x="1902" y="3103"/>
                    <a:pt x="1869" y="3503"/>
                    <a:pt x="1769" y="3870"/>
                  </a:cubicBezTo>
                  <a:cubicBezTo>
                    <a:pt x="1602" y="4770"/>
                    <a:pt x="1435" y="5671"/>
                    <a:pt x="1235" y="6638"/>
                  </a:cubicBezTo>
                  <a:cubicBezTo>
                    <a:pt x="868" y="8607"/>
                    <a:pt x="535" y="10341"/>
                    <a:pt x="334" y="11642"/>
                  </a:cubicBezTo>
                  <a:lnTo>
                    <a:pt x="68" y="13143"/>
                  </a:lnTo>
                  <a:cubicBezTo>
                    <a:pt x="34" y="13343"/>
                    <a:pt x="1" y="13510"/>
                    <a:pt x="1" y="13710"/>
                  </a:cubicBezTo>
                  <a:cubicBezTo>
                    <a:pt x="68" y="13543"/>
                    <a:pt x="101" y="13377"/>
                    <a:pt x="101" y="13143"/>
                  </a:cubicBezTo>
                  <a:cubicBezTo>
                    <a:pt x="201" y="12776"/>
                    <a:pt x="334" y="12276"/>
                    <a:pt x="435" y="11642"/>
                  </a:cubicBezTo>
                  <a:cubicBezTo>
                    <a:pt x="701" y="10341"/>
                    <a:pt x="1068" y="8607"/>
                    <a:pt x="1435" y="6638"/>
                  </a:cubicBezTo>
                  <a:cubicBezTo>
                    <a:pt x="1602" y="5671"/>
                    <a:pt x="1769" y="4704"/>
                    <a:pt x="1936" y="3870"/>
                  </a:cubicBezTo>
                  <a:cubicBezTo>
                    <a:pt x="2036" y="3469"/>
                    <a:pt x="2069" y="3036"/>
                    <a:pt x="2036" y="2636"/>
                  </a:cubicBezTo>
                  <a:cubicBezTo>
                    <a:pt x="2002" y="2269"/>
                    <a:pt x="1869" y="1935"/>
                    <a:pt x="1869" y="1601"/>
                  </a:cubicBezTo>
                  <a:cubicBezTo>
                    <a:pt x="1869" y="1068"/>
                    <a:pt x="2069" y="634"/>
                    <a:pt x="2436" y="301"/>
                  </a:cubicBezTo>
                  <a:cubicBezTo>
                    <a:pt x="2569" y="200"/>
                    <a:pt x="2736" y="67"/>
                    <a:pt x="2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5"/>
            <p:cNvSpPr/>
            <p:nvPr/>
          </p:nvSpPr>
          <p:spPr>
            <a:xfrm>
              <a:off x="4846125" y="4395250"/>
              <a:ext cx="45075" cy="317750"/>
            </a:xfrm>
            <a:custGeom>
              <a:avLst/>
              <a:gdLst/>
              <a:ahLst/>
              <a:cxnLst/>
              <a:rect l="l" t="t" r="r" b="b"/>
              <a:pathLst>
                <a:path w="1803" h="12710" extrusionOk="0">
                  <a:moveTo>
                    <a:pt x="1468" y="1"/>
                  </a:moveTo>
                  <a:cubicBezTo>
                    <a:pt x="1468" y="1"/>
                    <a:pt x="1202" y="34"/>
                    <a:pt x="1035" y="368"/>
                  </a:cubicBezTo>
                  <a:cubicBezTo>
                    <a:pt x="968" y="568"/>
                    <a:pt x="901" y="835"/>
                    <a:pt x="901" y="1035"/>
                  </a:cubicBezTo>
                  <a:cubicBezTo>
                    <a:pt x="935" y="1335"/>
                    <a:pt x="1001" y="1635"/>
                    <a:pt x="1068" y="1935"/>
                  </a:cubicBezTo>
                  <a:cubicBezTo>
                    <a:pt x="1202" y="2236"/>
                    <a:pt x="1202" y="2569"/>
                    <a:pt x="1135" y="2903"/>
                  </a:cubicBezTo>
                  <a:cubicBezTo>
                    <a:pt x="1001" y="3270"/>
                    <a:pt x="668" y="3537"/>
                    <a:pt x="568" y="4037"/>
                  </a:cubicBezTo>
                  <a:cubicBezTo>
                    <a:pt x="568" y="4304"/>
                    <a:pt x="635" y="4504"/>
                    <a:pt x="801" y="4704"/>
                  </a:cubicBezTo>
                  <a:cubicBezTo>
                    <a:pt x="901" y="4938"/>
                    <a:pt x="1035" y="5104"/>
                    <a:pt x="1202" y="5271"/>
                  </a:cubicBezTo>
                  <a:cubicBezTo>
                    <a:pt x="1368" y="5371"/>
                    <a:pt x="1468" y="5605"/>
                    <a:pt x="1535" y="5805"/>
                  </a:cubicBezTo>
                  <a:cubicBezTo>
                    <a:pt x="1569" y="6005"/>
                    <a:pt x="1502" y="6205"/>
                    <a:pt x="1368" y="6372"/>
                  </a:cubicBezTo>
                  <a:cubicBezTo>
                    <a:pt x="1235" y="6605"/>
                    <a:pt x="1035" y="6739"/>
                    <a:pt x="901" y="6972"/>
                  </a:cubicBezTo>
                  <a:cubicBezTo>
                    <a:pt x="801" y="7173"/>
                    <a:pt x="701" y="7473"/>
                    <a:pt x="801" y="7706"/>
                  </a:cubicBezTo>
                  <a:cubicBezTo>
                    <a:pt x="868" y="7973"/>
                    <a:pt x="935" y="8173"/>
                    <a:pt x="1001" y="8373"/>
                  </a:cubicBezTo>
                  <a:cubicBezTo>
                    <a:pt x="1035" y="8607"/>
                    <a:pt x="1001" y="8774"/>
                    <a:pt x="868" y="8940"/>
                  </a:cubicBezTo>
                  <a:cubicBezTo>
                    <a:pt x="635" y="9274"/>
                    <a:pt x="201" y="9474"/>
                    <a:pt x="67" y="9874"/>
                  </a:cubicBezTo>
                  <a:cubicBezTo>
                    <a:pt x="1" y="10208"/>
                    <a:pt x="134" y="10642"/>
                    <a:pt x="334" y="10942"/>
                  </a:cubicBezTo>
                  <a:cubicBezTo>
                    <a:pt x="501" y="11142"/>
                    <a:pt x="668" y="11442"/>
                    <a:pt x="735" y="11676"/>
                  </a:cubicBezTo>
                  <a:cubicBezTo>
                    <a:pt x="835" y="11876"/>
                    <a:pt x="835" y="12109"/>
                    <a:pt x="801" y="12310"/>
                  </a:cubicBezTo>
                  <a:cubicBezTo>
                    <a:pt x="764" y="12402"/>
                    <a:pt x="717" y="12495"/>
                    <a:pt x="654" y="12570"/>
                  </a:cubicBezTo>
                  <a:lnTo>
                    <a:pt x="654" y="12570"/>
                  </a:lnTo>
                  <a:cubicBezTo>
                    <a:pt x="733" y="12493"/>
                    <a:pt x="784" y="12411"/>
                    <a:pt x="835" y="12310"/>
                  </a:cubicBezTo>
                  <a:cubicBezTo>
                    <a:pt x="901" y="12109"/>
                    <a:pt x="901" y="11843"/>
                    <a:pt x="835" y="11642"/>
                  </a:cubicBezTo>
                  <a:cubicBezTo>
                    <a:pt x="735" y="11342"/>
                    <a:pt x="601" y="11109"/>
                    <a:pt x="434" y="10842"/>
                  </a:cubicBezTo>
                  <a:cubicBezTo>
                    <a:pt x="234" y="10608"/>
                    <a:pt x="201" y="10275"/>
                    <a:pt x="234" y="9941"/>
                  </a:cubicBezTo>
                  <a:cubicBezTo>
                    <a:pt x="334" y="9608"/>
                    <a:pt x="701" y="9441"/>
                    <a:pt x="1001" y="9041"/>
                  </a:cubicBezTo>
                  <a:cubicBezTo>
                    <a:pt x="1168" y="8840"/>
                    <a:pt x="1202" y="8607"/>
                    <a:pt x="1168" y="8340"/>
                  </a:cubicBezTo>
                  <a:cubicBezTo>
                    <a:pt x="1102" y="8107"/>
                    <a:pt x="1001" y="7873"/>
                    <a:pt x="935" y="7673"/>
                  </a:cubicBezTo>
                  <a:cubicBezTo>
                    <a:pt x="901" y="7473"/>
                    <a:pt x="935" y="7273"/>
                    <a:pt x="1068" y="7106"/>
                  </a:cubicBezTo>
                  <a:cubicBezTo>
                    <a:pt x="1202" y="6939"/>
                    <a:pt x="1368" y="6772"/>
                    <a:pt x="1535" y="6539"/>
                  </a:cubicBezTo>
                  <a:cubicBezTo>
                    <a:pt x="1735" y="6305"/>
                    <a:pt x="1802" y="6038"/>
                    <a:pt x="1735" y="5772"/>
                  </a:cubicBezTo>
                  <a:cubicBezTo>
                    <a:pt x="1669" y="5505"/>
                    <a:pt x="1535" y="5271"/>
                    <a:pt x="1368" y="5104"/>
                  </a:cubicBezTo>
                  <a:cubicBezTo>
                    <a:pt x="1068" y="4771"/>
                    <a:pt x="735" y="4437"/>
                    <a:pt x="801" y="4037"/>
                  </a:cubicBezTo>
                  <a:cubicBezTo>
                    <a:pt x="835" y="3670"/>
                    <a:pt x="1168" y="3370"/>
                    <a:pt x="1302" y="2969"/>
                  </a:cubicBezTo>
                  <a:cubicBezTo>
                    <a:pt x="1368" y="2569"/>
                    <a:pt x="1368" y="2202"/>
                    <a:pt x="1235" y="1869"/>
                  </a:cubicBezTo>
                  <a:cubicBezTo>
                    <a:pt x="1135" y="1635"/>
                    <a:pt x="1068" y="1335"/>
                    <a:pt x="1035" y="1035"/>
                  </a:cubicBezTo>
                  <a:cubicBezTo>
                    <a:pt x="1035" y="835"/>
                    <a:pt x="1035" y="634"/>
                    <a:pt x="1135" y="401"/>
                  </a:cubicBezTo>
                  <a:cubicBezTo>
                    <a:pt x="1168" y="268"/>
                    <a:pt x="1302" y="134"/>
                    <a:pt x="1468" y="1"/>
                  </a:cubicBezTo>
                  <a:close/>
                  <a:moveTo>
                    <a:pt x="654" y="12570"/>
                  </a:moveTo>
                  <a:cubicBezTo>
                    <a:pt x="628" y="12595"/>
                    <a:pt x="600" y="12619"/>
                    <a:pt x="568" y="12643"/>
                  </a:cubicBezTo>
                  <a:cubicBezTo>
                    <a:pt x="565" y="12649"/>
                    <a:pt x="562" y="12654"/>
                    <a:pt x="559" y="12659"/>
                  </a:cubicBezTo>
                  <a:lnTo>
                    <a:pt x="559" y="12659"/>
                  </a:lnTo>
                  <a:cubicBezTo>
                    <a:pt x="594" y="12634"/>
                    <a:pt x="625" y="12604"/>
                    <a:pt x="654" y="12570"/>
                  </a:cubicBezTo>
                  <a:close/>
                  <a:moveTo>
                    <a:pt x="559" y="12659"/>
                  </a:moveTo>
                  <a:cubicBezTo>
                    <a:pt x="531" y="12680"/>
                    <a:pt x="501" y="12697"/>
                    <a:pt x="468" y="12710"/>
                  </a:cubicBezTo>
                  <a:cubicBezTo>
                    <a:pt x="498" y="12710"/>
                    <a:pt x="529" y="12710"/>
                    <a:pt x="559" y="126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4938700" y="4394425"/>
              <a:ext cx="20025" cy="326925"/>
            </a:xfrm>
            <a:custGeom>
              <a:avLst/>
              <a:gdLst/>
              <a:ahLst/>
              <a:cxnLst/>
              <a:rect l="l" t="t" r="r" b="b"/>
              <a:pathLst>
                <a:path w="801" h="13077" extrusionOk="0">
                  <a:moveTo>
                    <a:pt x="501" y="0"/>
                  </a:moveTo>
                  <a:cubicBezTo>
                    <a:pt x="434" y="167"/>
                    <a:pt x="367" y="334"/>
                    <a:pt x="367" y="501"/>
                  </a:cubicBezTo>
                  <a:cubicBezTo>
                    <a:pt x="301" y="834"/>
                    <a:pt x="201" y="1335"/>
                    <a:pt x="167" y="1902"/>
                  </a:cubicBezTo>
                  <a:cubicBezTo>
                    <a:pt x="0" y="3469"/>
                    <a:pt x="0" y="5037"/>
                    <a:pt x="134" y="6572"/>
                  </a:cubicBezTo>
                  <a:cubicBezTo>
                    <a:pt x="201" y="7506"/>
                    <a:pt x="334" y="8340"/>
                    <a:pt x="467" y="9140"/>
                  </a:cubicBezTo>
                  <a:cubicBezTo>
                    <a:pt x="534" y="9841"/>
                    <a:pt x="601" y="10508"/>
                    <a:pt x="601" y="11208"/>
                  </a:cubicBezTo>
                  <a:cubicBezTo>
                    <a:pt x="534" y="11876"/>
                    <a:pt x="434" y="12509"/>
                    <a:pt x="167" y="13076"/>
                  </a:cubicBezTo>
                  <a:cubicBezTo>
                    <a:pt x="167" y="13076"/>
                    <a:pt x="201" y="13043"/>
                    <a:pt x="267" y="12876"/>
                  </a:cubicBezTo>
                  <a:cubicBezTo>
                    <a:pt x="334" y="12810"/>
                    <a:pt x="367" y="12676"/>
                    <a:pt x="434" y="12543"/>
                  </a:cubicBezTo>
                  <a:cubicBezTo>
                    <a:pt x="634" y="12142"/>
                    <a:pt x="701" y="11642"/>
                    <a:pt x="768" y="11175"/>
                  </a:cubicBezTo>
                  <a:cubicBezTo>
                    <a:pt x="801" y="10508"/>
                    <a:pt x="768" y="9807"/>
                    <a:pt x="668" y="9074"/>
                  </a:cubicBezTo>
                  <a:cubicBezTo>
                    <a:pt x="601" y="8306"/>
                    <a:pt x="467" y="7472"/>
                    <a:pt x="367" y="6538"/>
                  </a:cubicBezTo>
                  <a:cubicBezTo>
                    <a:pt x="267" y="5004"/>
                    <a:pt x="201" y="3469"/>
                    <a:pt x="334" y="1902"/>
                  </a:cubicBezTo>
                  <a:cubicBezTo>
                    <a:pt x="367" y="1301"/>
                    <a:pt x="434" y="834"/>
                    <a:pt x="467" y="501"/>
                  </a:cubicBezTo>
                  <a:cubicBezTo>
                    <a:pt x="501" y="334"/>
                    <a:pt x="501" y="167"/>
                    <a:pt x="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5012925" y="4390250"/>
              <a:ext cx="28375" cy="326100"/>
            </a:xfrm>
            <a:custGeom>
              <a:avLst/>
              <a:gdLst/>
              <a:ahLst/>
              <a:cxnLst/>
              <a:rect l="l" t="t" r="r" b="b"/>
              <a:pathLst>
                <a:path w="1135" h="13044" extrusionOk="0">
                  <a:moveTo>
                    <a:pt x="400" y="1"/>
                  </a:moveTo>
                  <a:cubicBezTo>
                    <a:pt x="367" y="1"/>
                    <a:pt x="501" y="167"/>
                    <a:pt x="534" y="468"/>
                  </a:cubicBezTo>
                  <a:cubicBezTo>
                    <a:pt x="667" y="901"/>
                    <a:pt x="701" y="1368"/>
                    <a:pt x="667" y="1835"/>
                  </a:cubicBezTo>
                  <a:cubicBezTo>
                    <a:pt x="567" y="2502"/>
                    <a:pt x="400" y="3203"/>
                    <a:pt x="234" y="3870"/>
                  </a:cubicBezTo>
                  <a:cubicBezTo>
                    <a:pt x="34" y="4704"/>
                    <a:pt x="0" y="5571"/>
                    <a:pt x="67" y="6472"/>
                  </a:cubicBezTo>
                  <a:cubicBezTo>
                    <a:pt x="167" y="7373"/>
                    <a:pt x="267" y="8240"/>
                    <a:pt x="400" y="9040"/>
                  </a:cubicBezTo>
                  <a:cubicBezTo>
                    <a:pt x="534" y="9841"/>
                    <a:pt x="601" y="10541"/>
                    <a:pt x="734" y="11142"/>
                  </a:cubicBezTo>
                  <a:cubicBezTo>
                    <a:pt x="867" y="11709"/>
                    <a:pt x="934" y="12176"/>
                    <a:pt x="1001" y="12543"/>
                  </a:cubicBezTo>
                  <a:lnTo>
                    <a:pt x="1134" y="13043"/>
                  </a:lnTo>
                  <a:cubicBezTo>
                    <a:pt x="1134" y="12876"/>
                    <a:pt x="1134" y="12710"/>
                    <a:pt x="1068" y="12543"/>
                  </a:cubicBezTo>
                  <a:cubicBezTo>
                    <a:pt x="1034" y="12176"/>
                    <a:pt x="968" y="11676"/>
                    <a:pt x="901" y="11142"/>
                  </a:cubicBezTo>
                  <a:lnTo>
                    <a:pt x="667" y="9040"/>
                  </a:lnTo>
                  <a:cubicBezTo>
                    <a:pt x="534" y="8240"/>
                    <a:pt x="400" y="7406"/>
                    <a:pt x="334" y="6505"/>
                  </a:cubicBezTo>
                  <a:cubicBezTo>
                    <a:pt x="234" y="5671"/>
                    <a:pt x="300" y="4771"/>
                    <a:pt x="434" y="3937"/>
                  </a:cubicBezTo>
                  <a:cubicBezTo>
                    <a:pt x="601" y="3270"/>
                    <a:pt x="734" y="2569"/>
                    <a:pt x="834" y="1869"/>
                  </a:cubicBezTo>
                  <a:cubicBezTo>
                    <a:pt x="867" y="1402"/>
                    <a:pt x="834" y="901"/>
                    <a:pt x="667" y="468"/>
                  </a:cubicBezTo>
                  <a:cubicBezTo>
                    <a:pt x="634" y="334"/>
                    <a:pt x="567" y="201"/>
                    <a:pt x="501" y="67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3838750" y="4920625"/>
              <a:ext cx="1170025" cy="321100"/>
            </a:xfrm>
            <a:custGeom>
              <a:avLst/>
              <a:gdLst/>
              <a:ahLst/>
              <a:cxnLst/>
              <a:rect l="l" t="t" r="r" b="b"/>
              <a:pathLst>
                <a:path w="46801" h="12844" extrusionOk="0">
                  <a:moveTo>
                    <a:pt x="10741" y="1"/>
                  </a:moveTo>
                  <a:lnTo>
                    <a:pt x="0" y="11209"/>
                  </a:lnTo>
                  <a:lnTo>
                    <a:pt x="40162" y="12843"/>
                  </a:lnTo>
                  <a:lnTo>
                    <a:pt x="46800" y="1335"/>
                  </a:lnTo>
                  <a:lnTo>
                    <a:pt x="10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3834575" y="4920625"/>
              <a:ext cx="1178375" cy="321925"/>
            </a:xfrm>
            <a:custGeom>
              <a:avLst/>
              <a:gdLst/>
              <a:ahLst/>
              <a:cxnLst/>
              <a:rect l="l" t="t" r="r" b="b"/>
              <a:pathLst>
                <a:path w="47135" h="12877" extrusionOk="0">
                  <a:moveTo>
                    <a:pt x="11142" y="1"/>
                  </a:moveTo>
                  <a:lnTo>
                    <a:pt x="11642" y="34"/>
                  </a:lnTo>
                  <a:lnTo>
                    <a:pt x="13644" y="134"/>
                  </a:lnTo>
                  <a:lnTo>
                    <a:pt x="21116" y="401"/>
                  </a:lnTo>
                  <a:lnTo>
                    <a:pt x="46841" y="1362"/>
                  </a:lnTo>
                  <a:lnTo>
                    <a:pt x="46841" y="1362"/>
                  </a:lnTo>
                  <a:lnTo>
                    <a:pt x="40283" y="12708"/>
                  </a:lnTo>
                  <a:lnTo>
                    <a:pt x="40283" y="12708"/>
                  </a:lnTo>
                  <a:lnTo>
                    <a:pt x="37194" y="12576"/>
                  </a:lnTo>
                  <a:lnTo>
                    <a:pt x="358" y="11147"/>
                  </a:lnTo>
                  <a:lnTo>
                    <a:pt x="358" y="11147"/>
                  </a:lnTo>
                  <a:lnTo>
                    <a:pt x="8073" y="3036"/>
                  </a:lnTo>
                  <a:lnTo>
                    <a:pt x="10174" y="801"/>
                  </a:lnTo>
                  <a:lnTo>
                    <a:pt x="10742" y="201"/>
                  </a:lnTo>
                  <a:cubicBezTo>
                    <a:pt x="10842" y="101"/>
                    <a:pt x="10908" y="1"/>
                    <a:pt x="10908" y="1"/>
                  </a:cubicBezTo>
                  <a:lnTo>
                    <a:pt x="10908" y="1"/>
                  </a:lnTo>
                  <a:lnTo>
                    <a:pt x="10675" y="134"/>
                  </a:lnTo>
                  <a:lnTo>
                    <a:pt x="10141" y="701"/>
                  </a:lnTo>
                  <a:lnTo>
                    <a:pt x="8006" y="2936"/>
                  </a:lnTo>
                  <a:lnTo>
                    <a:pt x="134" y="11109"/>
                  </a:lnTo>
                  <a:lnTo>
                    <a:pt x="1" y="11209"/>
                  </a:lnTo>
                  <a:lnTo>
                    <a:pt x="167" y="11209"/>
                  </a:lnTo>
                  <a:lnTo>
                    <a:pt x="258" y="11213"/>
                  </a:lnTo>
                  <a:lnTo>
                    <a:pt x="258" y="11213"/>
                  </a:lnTo>
                  <a:lnTo>
                    <a:pt x="267" y="11242"/>
                  </a:lnTo>
                  <a:lnTo>
                    <a:pt x="294" y="11214"/>
                  </a:lnTo>
                  <a:lnTo>
                    <a:pt x="294" y="11214"/>
                  </a:lnTo>
                  <a:lnTo>
                    <a:pt x="37160" y="12777"/>
                  </a:lnTo>
                  <a:lnTo>
                    <a:pt x="40296" y="12877"/>
                  </a:lnTo>
                  <a:lnTo>
                    <a:pt x="40329" y="12877"/>
                  </a:lnTo>
                  <a:lnTo>
                    <a:pt x="40363" y="12843"/>
                  </a:lnTo>
                  <a:lnTo>
                    <a:pt x="46996" y="1368"/>
                  </a:lnTo>
                  <a:lnTo>
                    <a:pt x="46996" y="1368"/>
                  </a:lnTo>
                  <a:lnTo>
                    <a:pt x="47001" y="1368"/>
                  </a:lnTo>
                  <a:lnTo>
                    <a:pt x="46999" y="1363"/>
                  </a:lnTo>
                  <a:lnTo>
                    <a:pt x="47034" y="1302"/>
                  </a:lnTo>
                  <a:lnTo>
                    <a:pt x="47134" y="1168"/>
                  </a:lnTo>
                  <a:lnTo>
                    <a:pt x="46967" y="1168"/>
                  </a:lnTo>
                  <a:lnTo>
                    <a:pt x="21016" y="301"/>
                  </a:lnTo>
                  <a:lnTo>
                    <a:pt x="13577" y="34"/>
                  </a:lnTo>
                  <a:lnTo>
                    <a:pt x="11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5"/>
            <p:cNvSpPr/>
            <p:nvPr/>
          </p:nvSpPr>
          <p:spPr>
            <a:xfrm>
              <a:off x="4537575" y="4953125"/>
              <a:ext cx="471200" cy="130175"/>
            </a:xfrm>
            <a:custGeom>
              <a:avLst/>
              <a:gdLst/>
              <a:ahLst/>
              <a:cxnLst/>
              <a:rect l="l" t="t" r="r" b="b"/>
              <a:pathLst>
                <a:path w="18848" h="5207" extrusionOk="0">
                  <a:moveTo>
                    <a:pt x="18845" y="1"/>
                  </a:moveTo>
                  <a:cubicBezTo>
                    <a:pt x="18719" y="1"/>
                    <a:pt x="14565" y="1058"/>
                    <a:pt x="9407" y="2503"/>
                  </a:cubicBezTo>
                  <a:cubicBezTo>
                    <a:pt x="4204" y="3971"/>
                    <a:pt x="1" y="5172"/>
                    <a:pt x="34" y="5205"/>
                  </a:cubicBezTo>
                  <a:cubicBezTo>
                    <a:pt x="34" y="5206"/>
                    <a:pt x="36" y="5206"/>
                    <a:pt x="38" y="5206"/>
                  </a:cubicBezTo>
                  <a:cubicBezTo>
                    <a:pt x="195" y="5206"/>
                    <a:pt x="4317" y="4149"/>
                    <a:pt x="9474" y="2704"/>
                  </a:cubicBezTo>
                  <a:cubicBezTo>
                    <a:pt x="14678" y="1236"/>
                    <a:pt x="18847" y="35"/>
                    <a:pt x="18847" y="2"/>
                  </a:cubicBezTo>
                  <a:cubicBezTo>
                    <a:pt x="18847" y="1"/>
                    <a:pt x="18846" y="1"/>
                    <a:pt x="18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4105600" y="4920625"/>
              <a:ext cx="216025" cy="145150"/>
            </a:xfrm>
            <a:custGeom>
              <a:avLst/>
              <a:gdLst/>
              <a:ahLst/>
              <a:cxnLst/>
              <a:rect l="l" t="t" r="r" b="b"/>
              <a:pathLst>
                <a:path w="8641" h="5806" extrusionOk="0">
                  <a:moveTo>
                    <a:pt x="70" y="0"/>
                  </a:moveTo>
                  <a:cubicBezTo>
                    <a:pt x="69" y="0"/>
                    <a:pt x="68" y="0"/>
                    <a:pt x="67" y="1"/>
                  </a:cubicBezTo>
                  <a:cubicBezTo>
                    <a:pt x="1" y="34"/>
                    <a:pt x="1902" y="1335"/>
                    <a:pt x="4270" y="2970"/>
                  </a:cubicBezTo>
                  <a:cubicBezTo>
                    <a:pt x="6607" y="4582"/>
                    <a:pt x="8522" y="5806"/>
                    <a:pt x="8604" y="5806"/>
                  </a:cubicBezTo>
                  <a:cubicBezTo>
                    <a:pt x="8606" y="5806"/>
                    <a:pt x="8606" y="5805"/>
                    <a:pt x="8607" y="5805"/>
                  </a:cubicBezTo>
                  <a:cubicBezTo>
                    <a:pt x="8640" y="5772"/>
                    <a:pt x="6772" y="4471"/>
                    <a:pt x="4404" y="2836"/>
                  </a:cubicBezTo>
                  <a:cubicBezTo>
                    <a:pt x="2034" y="1223"/>
                    <a:pt x="151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4305750" y="4982350"/>
              <a:ext cx="510375" cy="246850"/>
            </a:xfrm>
            <a:custGeom>
              <a:avLst/>
              <a:gdLst/>
              <a:ahLst/>
              <a:cxnLst/>
              <a:rect l="l" t="t" r="r" b="b"/>
              <a:pathLst>
                <a:path w="20415" h="9874" extrusionOk="0">
                  <a:moveTo>
                    <a:pt x="0" y="0"/>
                  </a:moveTo>
                  <a:lnTo>
                    <a:pt x="20415" y="9874"/>
                  </a:lnTo>
                  <a:cubicBezTo>
                    <a:pt x="20415" y="9874"/>
                    <a:pt x="7572" y="1668"/>
                    <a:pt x="5071" y="834"/>
                  </a:cubicBezTo>
                  <a:cubicBezTo>
                    <a:pt x="3436" y="334"/>
                    <a:pt x="1735" y="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3838750" y="4973150"/>
              <a:ext cx="1004075" cy="268575"/>
            </a:xfrm>
            <a:custGeom>
              <a:avLst/>
              <a:gdLst/>
              <a:ahLst/>
              <a:cxnLst/>
              <a:rect l="l" t="t" r="r" b="b"/>
              <a:pathLst>
                <a:path w="40163" h="10743" extrusionOk="0">
                  <a:moveTo>
                    <a:pt x="17457" y="0"/>
                  </a:moveTo>
                  <a:cubicBezTo>
                    <a:pt x="16004" y="0"/>
                    <a:pt x="0" y="9108"/>
                    <a:pt x="0" y="9108"/>
                  </a:cubicBezTo>
                  <a:lnTo>
                    <a:pt x="40162" y="10742"/>
                  </a:lnTo>
                  <a:cubicBezTo>
                    <a:pt x="40162" y="10742"/>
                    <a:pt x="18780" y="68"/>
                    <a:pt x="17479" y="1"/>
                  </a:cubicBezTo>
                  <a:cubicBezTo>
                    <a:pt x="17472" y="1"/>
                    <a:pt x="17465" y="0"/>
                    <a:pt x="17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3842075" y="4971200"/>
              <a:ext cx="1000750" cy="270525"/>
            </a:xfrm>
            <a:custGeom>
              <a:avLst/>
              <a:gdLst/>
              <a:ahLst/>
              <a:cxnLst/>
              <a:rect l="l" t="t" r="r" b="b"/>
              <a:pathLst>
                <a:path w="40030" h="10821" extrusionOk="0">
                  <a:moveTo>
                    <a:pt x="17429" y="0"/>
                  </a:moveTo>
                  <a:cubicBezTo>
                    <a:pt x="17380" y="0"/>
                    <a:pt x="17330" y="4"/>
                    <a:pt x="17280" y="13"/>
                  </a:cubicBezTo>
                  <a:cubicBezTo>
                    <a:pt x="17080" y="79"/>
                    <a:pt x="16879" y="113"/>
                    <a:pt x="16713" y="179"/>
                  </a:cubicBezTo>
                  <a:cubicBezTo>
                    <a:pt x="16346" y="313"/>
                    <a:pt x="16012" y="446"/>
                    <a:pt x="15679" y="613"/>
                  </a:cubicBezTo>
                  <a:cubicBezTo>
                    <a:pt x="14378" y="1180"/>
                    <a:pt x="13143" y="1847"/>
                    <a:pt x="11943" y="2481"/>
                  </a:cubicBezTo>
                  <a:cubicBezTo>
                    <a:pt x="9541" y="3749"/>
                    <a:pt x="7439" y="4916"/>
                    <a:pt x="5671" y="5917"/>
                  </a:cubicBezTo>
                  <a:cubicBezTo>
                    <a:pt x="3937" y="6917"/>
                    <a:pt x="2503" y="7685"/>
                    <a:pt x="1502" y="8285"/>
                  </a:cubicBezTo>
                  <a:lnTo>
                    <a:pt x="368" y="8952"/>
                  </a:lnTo>
                  <a:lnTo>
                    <a:pt x="101" y="9119"/>
                  </a:lnTo>
                  <a:lnTo>
                    <a:pt x="1" y="9186"/>
                  </a:lnTo>
                  <a:lnTo>
                    <a:pt x="1" y="9186"/>
                  </a:lnTo>
                  <a:lnTo>
                    <a:pt x="101" y="9152"/>
                  </a:lnTo>
                  <a:lnTo>
                    <a:pt x="368" y="8986"/>
                  </a:lnTo>
                  <a:lnTo>
                    <a:pt x="1502" y="8352"/>
                  </a:lnTo>
                  <a:lnTo>
                    <a:pt x="5705" y="6017"/>
                  </a:lnTo>
                  <a:cubicBezTo>
                    <a:pt x="7473" y="5083"/>
                    <a:pt x="9608" y="3915"/>
                    <a:pt x="11976" y="2648"/>
                  </a:cubicBezTo>
                  <a:cubicBezTo>
                    <a:pt x="13143" y="2014"/>
                    <a:pt x="14378" y="1414"/>
                    <a:pt x="15712" y="780"/>
                  </a:cubicBezTo>
                  <a:cubicBezTo>
                    <a:pt x="16046" y="646"/>
                    <a:pt x="16379" y="480"/>
                    <a:pt x="16713" y="346"/>
                  </a:cubicBezTo>
                  <a:cubicBezTo>
                    <a:pt x="16879" y="279"/>
                    <a:pt x="17046" y="246"/>
                    <a:pt x="17213" y="179"/>
                  </a:cubicBezTo>
                  <a:cubicBezTo>
                    <a:pt x="17274" y="167"/>
                    <a:pt x="17335" y="159"/>
                    <a:pt x="17396" y="159"/>
                  </a:cubicBezTo>
                  <a:cubicBezTo>
                    <a:pt x="17502" y="159"/>
                    <a:pt x="17608" y="183"/>
                    <a:pt x="17713" y="246"/>
                  </a:cubicBezTo>
                  <a:cubicBezTo>
                    <a:pt x="18447" y="480"/>
                    <a:pt x="19148" y="746"/>
                    <a:pt x="19848" y="1080"/>
                  </a:cubicBezTo>
                  <a:cubicBezTo>
                    <a:pt x="22684" y="2314"/>
                    <a:pt x="25319" y="3615"/>
                    <a:pt x="27721" y="4783"/>
                  </a:cubicBezTo>
                  <a:lnTo>
                    <a:pt x="34158" y="7918"/>
                  </a:lnTo>
                  <a:lnTo>
                    <a:pt x="38462" y="10020"/>
                  </a:lnTo>
                  <a:lnTo>
                    <a:pt x="39095" y="10346"/>
                  </a:lnTo>
                  <a:lnTo>
                    <a:pt x="39095" y="10346"/>
                  </a:lnTo>
                  <a:lnTo>
                    <a:pt x="38495" y="10020"/>
                  </a:lnTo>
                  <a:lnTo>
                    <a:pt x="34225" y="7818"/>
                  </a:lnTo>
                  <a:cubicBezTo>
                    <a:pt x="32457" y="6917"/>
                    <a:pt x="30222" y="5817"/>
                    <a:pt x="27854" y="4649"/>
                  </a:cubicBezTo>
                  <a:cubicBezTo>
                    <a:pt x="25486" y="3482"/>
                    <a:pt x="22817" y="2181"/>
                    <a:pt x="19982" y="947"/>
                  </a:cubicBezTo>
                  <a:cubicBezTo>
                    <a:pt x="19315" y="613"/>
                    <a:pt x="18547" y="346"/>
                    <a:pt x="17847" y="113"/>
                  </a:cubicBezTo>
                  <a:cubicBezTo>
                    <a:pt x="17722" y="38"/>
                    <a:pt x="17578" y="0"/>
                    <a:pt x="17429" y="0"/>
                  </a:cubicBezTo>
                  <a:close/>
                  <a:moveTo>
                    <a:pt x="39095" y="10346"/>
                  </a:moveTo>
                  <a:lnTo>
                    <a:pt x="39662" y="10653"/>
                  </a:lnTo>
                  <a:lnTo>
                    <a:pt x="39843" y="10754"/>
                  </a:lnTo>
                  <a:lnTo>
                    <a:pt x="39843" y="10754"/>
                  </a:lnTo>
                  <a:lnTo>
                    <a:pt x="39629" y="10620"/>
                  </a:lnTo>
                  <a:lnTo>
                    <a:pt x="39095" y="10346"/>
                  </a:lnTo>
                  <a:close/>
                  <a:moveTo>
                    <a:pt x="39843" y="10754"/>
                  </a:moveTo>
                  <a:lnTo>
                    <a:pt x="39896" y="10787"/>
                  </a:lnTo>
                  <a:cubicBezTo>
                    <a:pt x="39898" y="10787"/>
                    <a:pt x="39901" y="10787"/>
                    <a:pt x="39903" y="10787"/>
                  </a:cubicBezTo>
                  <a:lnTo>
                    <a:pt x="39903" y="10787"/>
                  </a:lnTo>
                  <a:lnTo>
                    <a:pt x="39843" y="10754"/>
                  </a:lnTo>
                  <a:close/>
                  <a:moveTo>
                    <a:pt x="39903" y="10787"/>
                  </a:moveTo>
                  <a:lnTo>
                    <a:pt x="39963" y="10820"/>
                  </a:lnTo>
                  <a:lnTo>
                    <a:pt x="40029" y="10820"/>
                  </a:lnTo>
                  <a:cubicBezTo>
                    <a:pt x="39997" y="10820"/>
                    <a:pt x="39965" y="10789"/>
                    <a:pt x="39903" y="10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2744625" y="2408825"/>
              <a:ext cx="1729600" cy="1882225"/>
            </a:xfrm>
            <a:custGeom>
              <a:avLst/>
              <a:gdLst/>
              <a:ahLst/>
              <a:cxnLst/>
              <a:rect l="l" t="t" r="r" b="b"/>
              <a:pathLst>
                <a:path w="69184" h="75289" extrusionOk="0">
                  <a:moveTo>
                    <a:pt x="46100" y="1"/>
                  </a:moveTo>
                  <a:lnTo>
                    <a:pt x="1135" y="4337"/>
                  </a:lnTo>
                  <a:lnTo>
                    <a:pt x="1" y="23084"/>
                  </a:lnTo>
                  <a:lnTo>
                    <a:pt x="4304" y="74287"/>
                  </a:lnTo>
                  <a:lnTo>
                    <a:pt x="50837" y="75288"/>
                  </a:lnTo>
                  <a:lnTo>
                    <a:pt x="67916" y="75288"/>
                  </a:lnTo>
                  <a:lnTo>
                    <a:pt x="68116" y="69451"/>
                  </a:lnTo>
                  <a:lnTo>
                    <a:pt x="69183" y="54306"/>
                  </a:lnTo>
                  <a:lnTo>
                    <a:pt x="64547" y="10608"/>
                  </a:lnTo>
                  <a:lnTo>
                    <a:pt x="461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3897125" y="2408825"/>
              <a:ext cx="1257575" cy="1882225"/>
            </a:xfrm>
            <a:custGeom>
              <a:avLst/>
              <a:gdLst/>
              <a:ahLst/>
              <a:cxnLst/>
              <a:rect l="l" t="t" r="r" b="b"/>
              <a:pathLst>
                <a:path w="50303" h="75289" extrusionOk="0">
                  <a:moveTo>
                    <a:pt x="42" y="1"/>
                  </a:moveTo>
                  <a:cubicBezTo>
                    <a:pt x="15" y="1"/>
                    <a:pt x="0" y="1"/>
                    <a:pt x="0" y="1"/>
                  </a:cubicBezTo>
                  <a:lnTo>
                    <a:pt x="9040" y="14311"/>
                  </a:lnTo>
                  <a:lnTo>
                    <a:pt x="21482" y="75288"/>
                  </a:lnTo>
                  <a:lnTo>
                    <a:pt x="43998" y="75288"/>
                  </a:lnTo>
                  <a:cubicBezTo>
                    <a:pt x="43998" y="75288"/>
                    <a:pt x="48969" y="66882"/>
                    <a:pt x="49369" y="59710"/>
                  </a:cubicBezTo>
                  <a:cubicBezTo>
                    <a:pt x="50303" y="44633"/>
                    <a:pt x="25452" y="13677"/>
                    <a:pt x="23017" y="10408"/>
                  </a:cubicBezTo>
                  <a:cubicBezTo>
                    <a:pt x="15482" y="157"/>
                    <a:pt x="926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     </a:t>
              </a:r>
              <a:endParaRPr/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4175650" y="2959225"/>
              <a:ext cx="270225" cy="1313475"/>
            </a:xfrm>
            <a:custGeom>
              <a:avLst/>
              <a:gdLst/>
              <a:ahLst/>
              <a:cxnLst/>
              <a:rect l="l" t="t" r="r" b="b"/>
              <a:pathLst>
                <a:path w="10809" h="52539" extrusionOk="0">
                  <a:moveTo>
                    <a:pt x="1" y="1"/>
                  </a:moveTo>
                  <a:cubicBezTo>
                    <a:pt x="34" y="101"/>
                    <a:pt x="134" y="201"/>
                    <a:pt x="201" y="368"/>
                  </a:cubicBezTo>
                  <a:lnTo>
                    <a:pt x="1101" y="1702"/>
                  </a:lnTo>
                  <a:lnTo>
                    <a:pt x="1702" y="2669"/>
                  </a:lnTo>
                  <a:cubicBezTo>
                    <a:pt x="1935" y="3036"/>
                    <a:pt x="2135" y="3436"/>
                    <a:pt x="2369" y="3870"/>
                  </a:cubicBezTo>
                  <a:cubicBezTo>
                    <a:pt x="2836" y="4737"/>
                    <a:pt x="3470" y="5705"/>
                    <a:pt x="3970" y="6839"/>
                  </a:cubicBezTo>
                  <a:lnTo>
                    <a:pt x="4837" y="8573"/>
                  </a:lnTo>
                  <a:cubicBezTo>
                    <a:pt x="5138" y="9207"/>
                    <a:pt x="5371" y="9874"/>
                    <a:pt x="5671" y="10541"/>
                  </a:cubicBezTo>
                  <a:cubicBezTo>
                    <a:pt x="6305" y="11876"/>
                    <a:pt x="6805" y="13377"/>
                    <a:pt x="7339" y="14911"/>
                  </a:cubicBezTo>
                  <a:cubicBezTo>
                    <a:pt x="9607" y="21716"/>
                    <a:pt x="10608" y="28855"/>
                    <a:pt x="10341" y="36026"/>
                  </a:cubicBezTo>
                  <a:cubicBezTo>
                    <a:pt x="10208" y="37694"/>
                    <a:pt x="10175" y="39229"/>
                    <a:pt x="9974" y="40696"/>
                  </a:cubicBezTo>
                  <a:cubicBezTo>
                    <a:pt x="9874" y="41397"/>
                    <a:pt x="9841" y="42097"/>
                    <a:pt x="9708" y="42765"/>
                  </a:cubicBezTo>
                  <a:lnTo>
                    <a:pt x="9374" y="44699"/>
                  </a:lnTo>
                  <a:cubicBezTo>
                    <a:pt x="9174" y="45933"/>
                    <a:pt x="8874" y="47034"/>
                    <a:pt x="8673" y="47968"/>
                  </a:cubicBezTo>
                  <a:cubicBezTo>
                    <a:pt x="8540" y="48435"/>
                    <a:pt x="8473" y="48902"/>
                    <a:pt x="8340" y="49303"/>
                  </a:cubicBezTo>
                  <a:lnTo>
                    <a:pt x="8006" y="50437"/>
                  </a:lnTo>
                  <a:cubicBezTo>
                    <a:pt x="7806" y="51104"/>
                    <a:pt x="7673" y="51604"/>
                    <a:pt x="7539" y="51971"/>
                  </a:cubicBezTo>
                  <a:cubicBezTo>
                    <a:pt x="7506" y="52138"/>
                    <a:pt x="7473" y="52305"/>
                    <a:pt x="7439" y="52405"/>
                  </a:cubicBezTo>
                  <a:cubicBezTo>
                    <a:pt x="7373" y="52438"/>
                    <a:pt x="7373" y="52471"/>
                    <a:pt x="7373" y="52538"/>
                  </a:cubicBezTo>
                  <a:cubicBezTo>
                    <a:pt x="7373" y="52471"/>
                    <a:pt x="7373" y="52438"/>
                    <a:pt x="7473" y="52438"/>
                  </a:cubicBezTo>
                  <a:lnTo>
                    <a:pt x="7606" y="52038"/>
                  </a:lnTo>
                  <a:cubicBezTo>
                    <a:pt x="7706" y="51638"/>
                    <a:pt x="7873" y="51137"/>
                    <a:pt x="8106" y="50470"/>
                  </a:cubicBezTo>
                  <a:cubicBezTo>
                    <a:pt x="8173" y="50203"/>
                    <a:pt x="8307" y="49803"/>
                    <a:pt x="8440" y="49403"/>
                  </a:cubicBezTo>
                  <a:cubicBezTo>
                    <a:pt x="8540" y="48969"/>
                    <a:pt x="8640" y="48535"/>
                    <a:pt x="8774" y="48068"/>
                  </a:cubicBezTo>
                  <a:cubicBezTo>
                    <a:pt x="9007" y="47101"/>
                    <a:pt x="9307" y="46034"/>
                    <a:pt x="9507" y="44766"/>
                  </a:cubicBezTo>
                  <a:cubicBezTo>
                    <a:pt x="9607" y="44132"/>
                    <a:pt x="9708" y="43565"/>
                    <a:pt x="9841" y="42865"/>
                  </a:cubicBezTo>
                  <a:cubicBezTo>
                    <a:pt x="9974" y="42131"/>
                    <a:pt x="10041" y="41464"/>
                    <a:pt x="10141" y="40730"/>
                  </a:cubicBezTo>
                  <a:cubicBezTo>
                    <a:pt x="10341" y="39262"/>
                    <a:pt x="10441" y="37728"/>
                    <a:pt x="10508" y="36060"/>
                  </a:cubicBezTo>
                  <a:cubicBezTo>
                    <a:pt x="10808" y="28888"/>
                    <a:pt x="9808" y="21716"/>
                    <a:pt x="7506" y="14878"/>
                  </a:cubicBezTo>
                  <a:cubicBezTo>
                    <a:pt x="6972" y="13343"/>
                    <a:pt x="6472" y="11842"/>
                    <a:pt x="5838" y="10508"/>
                  </a:cubicBezTo>
                  <a:cubicBezTo>
                    <a:pt x="5538" y="9841"/>
                    <a:pt x="5304" y="9174"/>
                    <a:pt x="5004" y="8540"/>
                  </a:cubicBezTo>
                  <a:lnTo>
                    <a:pt x="4137" y="6772"/>
                  </a:lnTo>
                  <a:cubicBezTo>
                    <a:pt x="3603" y="5671"/>
                    <a:pt x="3003" y="4704"/>
                    <a:pt x="2502" y="3837"/>
                  </a:cubicBezTo>
                  <a:cubicBezTo>
                    <a:pt x="2269" y="3370"/>
                    <a:pt x="2002" y="2936"/>
                    <a:pt x="1802" y="2602"/>
                  </a:cubicBezTo>
                  <a:cubicBezTo>
                    <a:pt x="1602" y="2269"/>
                    <a:pt x="1368" y="1935"/>
                    <a:pt x="1168" y="1668"/>
                  </a:cubicBezTo>
                  <a:cubicBezTo>
                    <a:pt x="768" y="1068"/>
                    <a:pt x="468" y="668"/>
                    <a:pt x="267" y="334"/>
                  </a:cubicBezTo>
                  <a:cubicBezTo>
                    <a:pt x="134" y="201"/>
                    <a:pt x="34" y="6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5"/>
            <p:cNvSpPr/>
            <p:nvPr/>
          </p:nvSpPr>
          <p:spPr>
            <a:xfrm>
              <a:off x="4349100" y="3755625"/>
              <a:ext cx="150975" cy="535425"/>
            </a:xfrm>
            <a:custGeom>
              <a:avLst/>
              <a:gdLst/>
              <a:ahLst/>
              <a:cxnLst/>
              <a:rect l="l" t="t" r="r" b="b"/>
              <a:pathLst>
                <a:path w="6039" h="21417" extrusionOk="0">
                  <a:moveTo>
                    <a:pt x="3570" y="1"/>
                  </a:moveTo>
                  <a:cubicBezTo>
                    <a:pt x="4171" y="7339"/>
                    <a:pt x="2936" y="14711"/>
                    <a:pt x="1" y="21416"/>
                  </a:cubicBezTo>
                  <a:lnTo>
                    <a:pt x="4171" y="21349"/>
                  </a:lnTo>
                  <a:cubicBezTo>
                    <a:pt x="6039" y="14278"/>
                    <a:pt x="5838" y="6872"/>
                    <a:pt x="3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5"/>
            <p:cNvSpPr/>
            <p:nvPr/>
          </p:nvSpPr>
          <p:spPr>
            <a:xfrm>
              <a:off x="2875550" y="2970075"/>
              <a:ext cx="1321800" cy="501100"/>
            </a:xfrm>
            <a:custGeom>
              <a:avLst/>
              <a:gdLst/>
              <a:ahLst/>
              <a:cxnLst/>
              <a:rect l="l" t="t" r="r" b="b"/>
              <a:pathLst>
                <a:path w="52872" h="20044" extrusionOk="0">
                  <a:moveTo>
                    <a:pt x="1" y="0"/>
                  </a:moveTo>
                  <a:cubicBezTo>
                    <a:pt x="34" y="22"/>
                    <a:pt x="60" y="37"/>
                    <a:pt x="81" y="48"/>
                  </a:cubicBezTo>
                  <a:lnTo>
                    <a:pt x="81" y="48"/>
                  </a:lnTo>
                  <a:lnTo>
                    <a:pt x="1" y="0"/>
                  </a:lnTo>
                  <a:close/>
                  <a:moveTo>
                    <a:pt x="81" y="48"/>
                  </a:moveTo>
                  <a:lnTo>
                    <a:pt x="168" y="100"/>
                  </a:lnTo>
                  <a:cubicBezTo>
                    <a:pt x="145" y="78"/>
                    <a:pt x="123" y="71"/>
                    <a:pt x="81" y="48"/>
                  </a:cubicBezTo>
                  <a:close/>
                  <a:moveTo>
                    <a:pt x="635" y="334"/>
                  </a:moveTo>
                  <a:lnTo>
                    <a:pt x="2336" y="1301"/>
                  </a:lnTo>
                  <a:lnTo>
                    <a:pt x="8740" y="4804"/>
                  </a:lnTo>
                  <a:lnTo>
                    <a:pt x="29822" y="16279"/>
                  </a:lnTo>
                  <a:lnTo>
                    <a:pt x="32858" y="17946"/>
                  </a:lnTo>
                  <a:cubicBezTo>
                    <a:pt x="33858" y="18480"/>
                    <a:pt x="34826" y="19081"/>
                    <a:pt x="35860" y="19481"/>
                  </a:cubicBezTo>
                  <a:cubicBezTo>
                    <a:pt x="36610" y="19856"/>
                    <a:pt x="37436" y="20044"/>
                    <a:pt x="38252" y="20044"/>
                  </a:cubicBezTo>
                  <a:cubicBezTo>
                    <a:pt x="38524" y="20044"/>
                    <a:pt x="38795" y="20023"/>
                    <a:pt x="39062" y="19981"/>
                  </a:cubicBezTo>
                  <a:cubicBezTo>
                    <a:pt x="40196" y="19781"/>
                    <a:pt x="41030" y="19014"/>
                    <a:pt x="41697" y="18280"/>
                  </a:cubicBezTo>
                  <a:cubicBezTo>
                    <a:pt x="44032" y="15511"/>
                    <a:pt x="46167" y="12609"/>
                    <a:pt x="48002" y="9507"/>
                  </a:cubicBezTo>
                  <a:cubicBezTo>
                    <a:pt x="49636" y="6939"/>
                    <a:pt x="50804" y="4737"/>
                    <a:pt x="51638" y="3236"/>
                  </a:cubicBezTo>
                  <a:cubicBezTo>
                    <a:pt x="52005" y="2469"/>
                    <a:pt x="52338" y="1902"/>
                    <a:pt x="52538" y="1468"/>
                  </a:cubicBezTo>
                  <a:lnTo>
                    <a:pt x="52805" y="1001"/>
                  </a:lnTo>
                  <a:cubicBezTo>
                    <a:pt x="52839" y="968"/>
                    <a:pt x="52839" y="901"/>
                    <a:pt x="52872" y="834"/>
                  </a:cubicBezTo>
                  <a:lnTo>
                    <a:pt x="52872" y="834"/>
                  </a:lnTo>
                  <a:lnTo>
                    <a:pt x="52772" y="968"/>
                  </a:lnTo>
                  <a:lnTo>
                    <a:pt x="52505" y="1435"/>
                  </a:lnTo>
                  <a:cubicBezTo>
                    <a:pt x="52305" y="1802"/>
                    <a:pt x="51971" y="2402"/>
                    <a:pt x="51538" y="3136"/>
                  </a:cubicBezTo>
                  <a:cubicBezTo>
                    <a:pt x="50704" y="4637"/>
                    <a:pt x="49503" y="6805"/>
                    <a:pt x="47868" y="9440"/>
                  </a:cubicBezTo>
                  <a:cubicBezTo>
                    <a:pt x="46000" y="12509"/>
                    <a:pt x="43865" y="15445"/>
                    <a:pt x="41530" y="18147"/>
                  </a:cubicBezTo>
                  <a:cubicBezTo>
                    <a:pt x="40863" y="18914"/>
                    <a:pt x="40063" y="19614"/>
                    <a:pt x="39029" y="19814"/>
                  </a:cubicBezTo>
                  <a:cubicBezTo>
                    <a:pt x="38799" y="19844"/>
                    <a:pt x="38567" y="19859"/>
                    <a:pt x="38336" y="19859"/>
                  </a:cubicBezTo>
                  <a:cubicBezTo>
                    <a:pt x="37525" y="19859"/>
                    <a:pt x="36712" y="19677"/>
                    <a:pt x="35960" y="19314"/>
                  </a:cubicBezTo>
                  <a:cubicBezTo>
                    <a:pt x="34892" y="18914"/>
                    <a:pt x="33958" y="18313"/>
                    <a:pt x="32958" y="17780"/>
                  </a:cubicBezTo>
                  <a:lnTo>
                    <a:pt x="29889" y="16112"/>
                  </a:lnTo>
                  <a:lnTo>
                    <a:pt x="8807" y="4670"/>
                  </a:lnTo>
                  <a:lnTo>
                    <a:pt x="2369" y="1268"/>
                  </a:lnTo>
                  <a:lnTo>
                    <a:pt x="635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4230700" y="2881675"/>
              <a:ext cx="86750" cy="145950"/>
            </a:xfrm>
            <a:custGeom>
              <a:avLst/>
              <a:gdLst/>
              <a:ahLst/>
              <a:cxnLst/>
              <a:rect l="l" t="t" r="r" b="b"/>
              <a:pathLst>
                <a:path w="3470" h="5838" extrusionOk="0">
                  <a:moveTo>
                    <a:pt x="3469" y="0"/>
                  </a:moveTo>
                  <a:lnTo>
                    <a:pt x="3469" y="0"/>
                  </a:lnTo>
                  <a:cubicBezTo>
                    <a:pt x="2836" y="934"/>
                    <a:pt x="2235" y="1868"/>
                    <a:pt x="1635" y="2869"/>
                  </a:cubicBezTo>
                  <a:cubicBezTo>
                    <a:pt x="1068" y="3836"/>
                    <a:pt x="467" y="4804"/>
                    <a:pt x="0" y="5838"/>
                  </a:cubicBezTo>
                  <a:cubicBezTo>
                    <a:pt x="667" y="4904"/>
                    <a:pt x="1301" y="3970"/>
                    <a:pt x="1835" y="2969"/>
                  </a:cubicBezTo>
                  <a:cubicBezTo>
                    <a:pt x="2435" y="2002"/>
                    <a:pt x="3002" y="1034"/>
                    <a:pt x="3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2913075" y="3146850"/>
              <a:ext cx="1352675" cy="523850"/>
            </a:xfrm>
            <a:custGeom>
              <a:avLst/>
              <a:gdLst/>
              <a:ahLst/>
              <a:cxnLst/>
              <a:rect l="l" t="t" r="r" b="b"/>
              <a:pathLst>
                <a:path w="54107" h="20954" extrusionOk="0">
                  <a:moveTo>
                    <a:pt x="54106" y="1"/>
                  </a:moveTo>
                  <a:lnTo>
                    <a:pt x="54106" y="1"/>
                  </a:lnTo>
                  <a:cubicBezTo>
                    <a:pt x="54068" y="20"/>
                    <a:pt x="54052" y="49"/>
                    <a:pt x="54045" y="114"/>
                  </a:cubicBezTo>
                  <a:lnTo>
                    <a:pt x="54045" y="114"/>
                  </a:lnTo>
                  <a:cubicBezTo>
                    <a:pt x="54061" y="79"/>
                    <a:pt x="54106" y="28"/>
                    <a:pt x="54106" y="1"/>
                  </a:cubicBezTo>
                  <a:close/>
                  <a:moveTo>
                    <a:pt x="1" y="2336"/>
                  </a:moveTo>
                  <a:lnTo>
                    <a:pt x="168" y="2403"/>
                  </a:lnTo>
                  <a:cubicBezTo>
                    <a:pt x="134" y="2369"/>
                    <a:pt x="101" y="2369"/>
                    <a:pt x="1" y="2336"/>
                  </a:cubicBezTo>
                  <a:close/>
                  <a:moveTo>
                    <a:pt x="54045" y="114"/>
                  </a:moveTo>
                  <a:cubicBezTo>
                    <a:pt x="54042" y="122"/>
                    <a:pt x="54039" y="129"/>
                    <a:pt x="54039" y="134"/>
                  </a:cubicBezTo>
                  <a:lnTo>
                    <a:pt x="53839" y="635"/>
                  </a:lnTo>
                  <a:cubicBezTo>
                    <a:pt x="53673" y="1068"/>
                    <a:pt x="53406" y="1702"/>
                    <a:pt x="53039" y="2536"/>
                  </a:cubicBezTo>
                  <a:cubicBezTo>
                    <a:pt x="52783" y="3108"/>
                    <a:pt x="52514" y="3675"/>
                    <a:pt x="52232" y="4238"/>
                  </a:cubicBezTo>
                  <a:lnTo>
                    <a:pt x="52232" y="4238"/>
                  </a:lnTo>
                  <a:cubicBezTo>
                    <a:pt x="52501" y="3718"/>
                    <a:pt x="52759" y="3195"/>
                    <a:pt x="53005" y="2670"/>
                  </a:cubicBezTo>
                  <a:cubicBezTo>
                    <a:pt x="53372" y="1869"/>
                    <a:pt x="53639" y="1235"/>
                    <a:pt x="53839" y="835"/>
                  </a:cubicBezTo>
                  <a:lnTo>
                    <a:pt x="54039" y="335"/>
                  </a:lnTo>
                  <a:cubicBezTo>
                    <a:pt x="54039" y="233"/>
                    <a:pt x="54039" y="164"/>
                    <a:pt x="54045" y="114"/>
                  </a:cubicBezTo>
                  <a:close/>
                  <a:moveTo>
                    <a:pt x="635" y="2670"/>
                  </a:moveTo>
                  <a:lnTo>
                    <a:pt x="2336" y="3704"/>
                  </a:lnTo>
                  <a:lnTo>
                    <a:pt x="8707" y="7440"/>
                  </a:lnTo>
                  <a:lnTo>
                    <a:pt x="18214" y="13044"/>
                  </a:lnTo>
                  <a:lnTo>
                    <a:pt x="23818" y="16346"/>
                  </a:lnTo>
                  <a:cubicBezTo>
                    <a:pt x="25786" y="17447"/>
                    <a:pt x="27787" y="18714"/>
                    <a:pt x="29956" y="19715"/>
                  </a:cubicBezTo>
                  <a:cubicBezTo>
                    <a:pt x="31023" y="20215"/>
                    <a:pt x="32157" y="20549"/>
                    <a:pt x="33325" y="20783"/>
                  </a:cubicBezTo>
                  <a:cubicBezTo>
                    <a:pt x="33873" y="20895"/>
                    <a:pt x="34437" y="20954"/>
                    <a:pt x="35001" y="20954"/>
                  </a:cubicBezTo>
                  <a:cubicBezTo>
                    <a:pt x="35604" y="20954"/>
                    <a:pt x="36208" y="20887"/>
                    <a:pt x="36794" y="20749"/>
                  </a:cubicBezTo>
                  <a:cubicBezTo>
                    <a:pt x="37861" y="20516"/>
                    <a:pt x="38895" y="20049"/>
                    <a:pt x="39829" y="19415"/>
                  </a:cubicBezTo>
                  <a:cubicBezTo>
                    <a:pt x="40697" y="18848"/>
                    <a:pt x="41531" y="18181"/>
                    <a:pt x="42331" y="17413"/>
                  </a:cubicBezTo>
                  <a:cubicBezTo>
                    <a:pt x="45033" y="14912"/>
                    <a:pt x="47435" y="12110"/>
                    <a:pt x="49470" y="9041"/>
                  </a:cubicBezTo>
                  <a:cubicBezTo>
                    <a:pt x="50487" y="7477"/>
                    <a:pt x="51413" y="5876"/>
                    <a:pt x="52232" y="4238"/>
                  </a:cubicBezTo>
                  <a:lnTo>
                    <a:pt x="52232" y="4238"/>
                  </a:lnTo>
                  <a:cubicBezTo>
                    <a:pt x="51375" y="5898"/>
                    <a:pt x="50411" y="7525"/>
                    <a:pt x="49369" y="9074"/>
                  </a:cubicBezTo>
                  <a:cubicBezTo>
                    <a:pt x="47335" y="12110"/>
                    <a:pt x="44966" y="14878"/>
                    <a:pt x="42231" y="17380"/>
                  </a:cubicBezTo>
                  <a:cubicBezTo>
                    <a:pt x="41464" y="18081"/>
                    <a:pt x="40630" y="18748"/>
                    <a:pt x="39729" y="19315"/>
                  </a:cubicBezTo>
                  <a:cubicBezTo>
                    <a:pt x="38829" y="19915"/>
                    <a:pt x="37828" y="20382"/>
                    <a:pt x="36727" y="20616"/>
                  </a:cubicBezTo>
                  <a:cubicBezTo>
                    <a:pt x="36137" y="20759"/>
                    <a:pt x="35538" y="20825"/>
                    <a:pt x="34934" y="20825"/>
                  </a:cubicBezTo>
                  <a:cubicBezTo>
                    <a:pt x="34411" y="20825"/>
                    <a:pt x="33884" y="20775"/>
                    <a:pt x="33358" y="20682"/>
                  </a:cubicBezTo>
                  <a:cubicBezTo>
                    <a:pt x="32191" y="20449"/>
                    <a:pt x="31123" y="20082"/>
                    <a:pt x="30022" y="19582"/>
                  </a:cubicBezTo>
                  <a:cubicBezTo>
                    <a:pt x="27854" y="18581"/>
                    <a:pt x="25886" y="17313"/>
                    <a:pt x="23951" y="16213"/>
                  </a:cubicBezTo>
                  <a:lnTo>
                    <a:pt x="18314" y="12910"/>
                  </a:lnTo>
                  <a:lnTo>
                    <a:pt x="8807" y="7373"/>
                  </a:lnTo>
                  <a:lnTo>
                    <a:pt x="2369" y="3670"/>
                  </a:lnTo>
                  <a:lnTo>
                    <a:pt x="635" y="2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4318250" y="3136850"/>
              <a:ext cx="48400" cy="62575"/>
            </a:xfrm>
            <a:custGeom>
              <a:avLst/>
              <a:gdLst/>
              <a:ahLst/>
              <a:cxnLst/>
              <a:rect l="l" t="t" r="r" b="b"/>
              <a:pathLst>
                <a:path w="1936" h="2503" extrusionOk="0">
                  <a:moveTo>
                    <a:pt x="1935" y="1"/>
                  </a:moveTo>
                  <a:lnTo>
                    <a:pt x="1935" y="1"/>
                  </a:lnTo>
                  <a:cubicBezTo>
                    <a:pt x="1568" y="401"/>
                    <a:pt x="1168" y="768"/>
                    <a:pt x="901" y="1168"/>
                  </a:cubicBezTo>
                  <a:cubicBezTo>
                    <a:pt x="534" y="1602"/>
                    <a:pt x="268" y="2069"/>
                    <a:pt x="1" y="2502"/>
                  </a:cubicBezTo>
                  <a:cubicBezTo>
                    <a:pt x="768" y="1769"/>
                    <a:pt x="1368" y="935"/>
                    <a:pt x="1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3915450" y="2156150"/>
              <a:ext cx="780600" cy="1000750"/>
            </a:xfrm>
            <a:custGeom>
              <a:avLst/>
              <a:gdLst/>
              <a:ahLst/>
              <a:cxnLst/>
              <a:rect l="l" t="t" r="r" b="b"/>
              <a:pathLst>
                <a:path w="31224" h="40030" extrusionOk="0">
                  <a:moveTo>
                    <a:pt x="12744" y="1"/>
                  </a:moveTo>
                  <a:lnTo>
                    <a:pt x="802" y="1502"/>
                  </a:lnTo>
                  <a:cubicBezTo>
                    <a:pt x="1" y="3584"/>
                    <a:pt x="3047" y="4374"/>
                    <a:pt x="3318" y="4374"/>
                  </a:cubicBezTo>
                  <a:cubicBezTo>
                    <a:pt x="3327" y="4374"/>
                    <a:pt x="3333" y="4373"/>
                    <a:pt x="3336" y="4372"/>
                  </a:cubicBezTo>
                  <a:lnTo>
                    <a:pt x="3336" y="4372"/>
                  </a:lnTo>
                  <a:lnTo>
                    <a:pt x="201" y="7706"/>
                  </a:lnTo>
                  <a:cubicBezTo>
                    <a:pt x="348" y="8240"/>
                    <a:pt x="842" y="8400"/>
                    <a:pt x="1381" y="8400"/>
                  </a:cubicBezTo>
                  <a:cubicBezTo>
                    <a:pt x="2191" y="8400"/>
                    <a:pt x="3103" y="8040"/>
                    <a:pt x="3103" y="8040"/>
                  </a:cubicBezTo>
                  <a:lnTo>
                    <a:pt x="3103" y="8040"/>
                  </a:lnTo>
                  <a:lnTo>
                    <a:pt x="368" y="9407"/>
                  </a:lnTo>
                  <a:lnTo>
                    <a:pt x="835" y="10375"/>
                  </a:lnTo>
                  <a:cubicBezTo>
                    <a:pt x="1235" y="10985"/>
                    <a:pt x="1829" y="11202"/>
                    <a:pt x="2473" y="11202"/>
                  </a:cubicBezTo>
                  <a:cubicBezTo>
                    <a:pt x="4082" y="11202"/>
                    <a:pt x="6005" y="9842"/>
                    <a:pt x="6005" y="9841"/>
                  </a:cubicBezTo>
                  <a:lnTo>
                    <a:pt x="6005" y="9841"/>
                  </a:lnTo>
                  <a:lnTo>
                    <a:pt x="3003" y="12076"/>
                  </a:lnTo>
                  <a:lnTo>
                    <a:pt x="4738" y="13677"/>
                  </a:lnTo>
                  <a:cubicBezTo>
                    <a:pt x="5093" y="13909"/>
                    <a:pt x="5424" y="14003"/>
                    <a:pt x="5728" y="14003"/>
                  </a:cubicBezTo>
                  <a:cubicBezTo>
                    <a:pt x="6992" y="14003"/>
                    <a:pt x="7773" y="12376"/>
                    <a:pt x="7773" y="12376"/>
                  </a:cubicBezTo>
                  <a:lnTo>
                    <a:pt x="12043" y="12843"/>
                  </a:lnTo>
                  <a:lnTo>
                    <a:pt x="15245" y="16479"/>
                  </a:lnTo>
                  <a:lnTo>
                    <a:pt x="16279" y="20782"/>
                  </a:lnTo>
                  <a:cubicBezTo>
                    <a:pt x="16279" y="20782"/>
                    <a:pt x="17113" y="27420"/>
                    <a:pt x="17080" y="30322"/>
                  </a:cubicBezTo>
                  <a:cubicBezTo>
                    <a:pt x="17047" y="33191"/>
                    <a:pt x="19282" y="40029"/>
                    <a:pt x="19282" y="40029"/>
                  </a:cubicBezTo>
                  <a:cubicBezTo>
                    <a:pt x="20749" y="39496"/>
                    <a:pt x="25353" y="35326"/>
                    <a:pt x="27087" y="33992"/>
                  </a:cubicBezTo>
                  <a:cubicBezTo>
                    <a:pt x="27919" y="33326"/>
                    <a:pt x="28938" y="32999"/>
                    <a:pt x="29973" y="32999"/>
                  </a:cubicBezTo>
                  <a:cubicBezTo>
                    <a:pt x="30391" y="32999"/>
                    <a:pt x="30811" y="33052"/>
                    <a:pt x="31223" y="33158"/>
                  </a:cubicBezTo>
                  <a:cubicBezTo>
                    <a:pt x="31223" y="33158"/>
                    <a:pt x="27754" y="26486"/>
                    <a:pt x="27387" y="25219"/>
                  </a:cubicBezTo>
                  <a:cubicBezTo>
                    <a:pt x="27020" y="23984"/>
                    <a:pt x="24919" y="8640"/>
                    <a:pt x="24919" y="8640"/>
                  </a:cubicBezTo>
                  <a:lnTo>
                    <a:pt x="127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3994700" y="2177825"/>
              <a:ext cx="279375" cy="91775"/>
            </a:xfrm>
            <a:custGeom>
              <a:avLst/>
              <a:gdLst/>
              <a:ahLst/>
              <a:cxnLst/>
              <a:rect l="l" t="t" r="r" b="b"/>
              <a:pathLst>
                <a:path w="11175" h="3671" extrusionOk="0">
                  <a:moveTo>
                    <a:pt x="10037" y="1"/>
                  </a:moveTo>
                  <a:cubicBezTo>
                    <a:pt x="9885" y="1"/>
                    <a:pt x="9729" y="23"/>
                    <a:pt x="9574" y="68"/>
                  </a:cubicBezTo>
                  <a:cubicBezTo>
                    <a:pt x="8473" y="301"/>
                    <a:pt x="7072" y="768"/>
                    <a:pt x="5504" y="1302"/>
                  </a:cubicBezTo>
                  <a:cubicBezTo>
                    <a:pt x="3903" y="1836"/>
                    <a:pt x="2502" y="2303"/>
                    <a:pt x="1434" y="2669"/>
                  </a:cubicBezTo>
                  <a:cubicBezTo>
                    <a:pt x="1034" y="2836"/>
                    <a:pt x="667" y="3070"/>
                    <a:pt x="334" y="3337"/>
                  </a:cubicBezTo>
                  <a:cubicBezTo>
                    <a:pt x="67" y="3503"/>
                    <a:pt x="0" y="3670"/>
                    <a:pt x="0" y="3670"/>
                  </a:cubicBezTo>
                  <a:cubicBezTo>
                    <a:pt x="500" y="3337"/>
                    <a:pt x="967" y="3070"/>
                    <a:pt x="1501" y="2836"/>
                  </a:cubicBezTo>
                  <a:lnTo>
                    <a:pt x="5571" y="1569"/>
                  </a:lnTo>
                  <a:cubicBezTo>
                    <a:pt x="7172" y="1068"/>
                    <a:pt x="8573" y="501"/>
                    <a:pt x="9607" y="234"/>
                  </a:cubicBezTo>
                  <a:cubicBezTo>
                    <a:pt x="9780" y="181"/>
                    <a:pt x="9949" y="154"/>
                    <a:pt x="10113" y="154"/>
                  </a:cubicBezTo>
                  <a:cubicBezTo>
                    <a:pt x="10361" y="154"/>
                    <a:pt x="10601" y="214"/>
                    <a:pt x="10841" y="334"/>
                  </a:cubicBezTo>
                  <a:cubicBezTo>
                    <a:pt x="11075" y="468"/>
                    <a:pt x="11175" y="635"/>
                    <a:pt x="11175" y="635"/>
                  </a:cubicBezTo>
                  <a:cubicBezTo>
                    <a:pt x="11175" y="635"/>
                    <a:pt x="11108" y="468"/>
                    <a:pt x="10875" y="268"/>
                  </a:cubicBezTo>
                  <a:cubicBezTo>
                    <a:pt x="10630" y="90"/>
                    <a:pt x="10341" y="1"/>
                    <a:pt x="100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3959675" y="2263400"/>
              <a:ext cx="443675" cy="107925"/>
            </a:xfrm>
            <a:custGeom>
              <a:avLst/>
              <a:gdLst/>
              <a:ahLst/>
              <a:cxnLst/>
              <a:rect l="l" t="t" r="r" b="b"/>
              <a:pathLst>
                <a:path w="17747" h="4317" extrusionOk="0">
                  <a:moveTo>
                    <a:pt x="9510" y="1"/>
                  </a:moveTo>
                  <a:cubicBezTo>
                    <a:pt x="9331" y="1"/>
                    <a:pt x="9152" y="5"/>
                    <a:pt x="8973" y="14"/>
                  </a:cubicBezTo>
                  <a:cubicBezTo>
                    <a:pt x="8273" y="47"/>
                    <a:pt x="7606" y="180"/>
                    <a:pt x="6972" y="414"/>
                  </a:cubicBezTo>
                  <a:cubicBezTo>
                    <a:pt x="6371" y="681"/>
                    <a:pt x="5838" y="981"/>
                    <a:pt x="5304" y="1315"/>
                  </a:cubicBezTo>
                  <a:cubicBezTo>
                    <a:pt x="4270" y="1915"/>
                    <a:pt x="3369" y="2482"/>
                    <a:pt x="2602" y="2916"/>
                  </a:cubicBezTo>
                  <a:cubicBezTo>
                    <a:pt x="1801" y="3383"/>
                    <a:pt x="1168" y="3750"/>
                    <a:pt x="701" y="3983"/>
                  </a:cubicBezTo>
                  <a:cubicBezTo>
                    <a:pt x="467" y="4050"/>
                    <a:pt x="200" y="4183"/>
                    <a:pt x="0" y="4317"/>
                  </a:cubicBezTo>
                  <a:cubicBezTo>
                    <a:pt x="100" y="4317"/>
                    <a:pt x="134" y="4317"/>
                    <a:pt x="200" y="4250"/>
                  </a:cubicBezTo>
                  <a:cubicBezTo>
                    <a:pt x="367" y="4217"/>
                    <a:pt x="601" y="4150"/>
                    <a:pt x="767" y="4050"/>
                  </a:cubicBezTo>
                  <a:cubicBezTo>
                    <a:pt x="1434" y="3750"/>
                    <a:pt x="2035" y="3416"/>
                    <a:pt x="2669" y="3083"/>
                  </a:cubicBezTo>
                  <a:cubicBezTo>
                    <a:pt x="3469" y="2682"/>
                    <a:pt x="4403" y="2149"/>
                    <a:pt x="5437" y="1515"/>
                  </a:cubicBezTo>
                  <a:cubicBezTo>
                    <a:pt x="5938" y="1181"/>
                    <a:pt x="6471" y="881"/>
                    <a:pt x="7038" y="647"/>
                  </a:cubicBezTo>
                  <a:cubicBezTo>
                    <a:pt x="7672" y="414"/>
                    <a:pt x="8306" y="314"/>
                    <a:pt x="8973" y="247"/>
                  </a:cubicBezTo>
                  <a:cubicBezTo>
                    <a:pt x="9607" y="247"/>
                    <a:pt x="10274" y="247"/>
                    <a:pt x="10941" y="347"/>
                  </a:cubicBezTo>
                  <a:cubicBezTo>
                    <a:pt x="11542" y="381"/>
                    <a:pt x="12009" y="814"/>
                    <a:pt x="12509" y="1148"/>
                  </a:cubicBezTo>
                  <a:cubicBezTo>
                    <a:pt x="13476" y="1848"/>
                    <a:pt x="14344" y="2415"/>
                    <a:pt x="15144" y="2882"/>
                  </a:cubicBezTo>
                  <a:cubicBezTo>
                    <a:pt x="15945" y="3349"/>
                    <a:pt x="16545" y="3683"/>
                    <a:pt x="17012" y="3916"/>
                  </a:cubicBezTo>
                  <a:cubicBezTo>
                    <a:pt x="17246" y="4050"/>
                    <a:pt x="17479" y="4183"/>
                    <a:pt x="17746" y="4250"/>
                  </a:cubicBezTo>
                  <a:cubicBezTo>
                    <a:pt x="17513" y="4083"/>
                    <a:pt x="17312" y="3983"/>
                    <a:pt x="17112" y="3883"/>
                  </a:cubicBezTo>
                  <a:cubicBezTo>
                    <a:pt x="16645" y="3650"/>
                    <a:pt x="16012" y="3249"/>
                    <a:pt x="15278" y="2749"/>
                  </a:cubicBezTo>
                  <a:cubicBezTo>
                    <a:pt x="14510" y="2249"/>
                    <a:pt x="13643" y="1682"/>
                    <a:pt x="12676" y="981"/>
                  </a:cubicBezTo>
                  <a:cubicBezTo>
                    <a:pt x="12442" y="814"/>
                    <a:pt x="12209" y="581"/>
                    <a:pt x="11942" y="414"/>
                  </a:cubicBezTo>
                  <a:cubicBezTo>
                    <a:pt x="11675" y="247"/>
                    <a:pt x="11342" y="147"/>
                    <a:pt x="11008" y="80"/>
                  </a:cubicBezTo>
                  <a:cubicBezTo>
                    <a:pt x="10495" y="32"/>
                    <a:pt x="10000" y="1"/>
                    <a:pt x="951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4058075" y="2371300"/>
              <a:ext cx="351925" cy="116775"/>
            </a:xfrm>
            <a:custGeom>
              <a:avLst/>
              <a:gdLst/>
              <a:ahLst/>
              <a:cxnLst/>
              <a:rect l="l" t="t" r="r" b="b"/>
              <a:pathLst>
                <a:path w="14077" h="4671" extrusionOk="0">
                  <a:moveTo>
                    <a:pt x="6005" y="1"/>
                  </a:moveTo>
                  <a:cubicBezTo>
                    <a:pt x="5504" y="1"/>
                    <a:pt x="5037" y="34"/>
                    <a:pt x="4537" y="101"/>
                  </a:cubicBezTo>
                  <a:cubicBezTo>
                    <a:pt x="3636" y="334"/>
                    <a:pt x="2802" y="334"/>
                    <a:pt x="2068" y="501"/>
                  </a:cubicBezTo>
                  <a:cubicBezTo>
                    <a:pt x="1501" y="601"/>
                    <a:pt x="968" y="835"/>
                    <a:pt x="501" y="1102"/>
                  </a:cubicBezTo>
                  <a:cubicBezTo>
                    <a:pt x="367" y="1168"/>
                    <a:pt x="234" y="1268"/>
                    <a:pt x="134" y="1368"/>
                  </a:cubicBezTo>
                  <a:lnTo>
                    <a:pt x="0" y="1502"/>
                  </a:lnTo>
                  <a:cubicBezTo>
                    <a:pt x="634" y="1068"/>
                    <a:pt x="1335" y="768"/>
                    <a:pt x="2068" y="668"/>
                  </a:cubicBezTo>
                  <a:cubicBezTo>
                    <a:pt x="2802" y="534"/>
                    <a:pt x="3636" y="501"/>
                    <a:pt x="4537" y="368"/>
                  </a:cubicBezTo>
                  <a:cubicBezTo>
                    <a:pt x="4977" y="305"/>
                    <a:pt x="5440" y="242"/>
                    <a:pt x="5907" y="242"/>
                  </a:cubicBezTo>
                  <a:cubicBezTo>
                    <a:pt x="6431" y="242"/>
                    <a:pt x="6961" y="321"/>
                    <a:pt x="7472" y="568"/>
                  </a:cubicBezTo>
                  <a:cubicBezTo>
                    <a:pt x="7906" y="835"/>
                    <a:pt x="8373" y="1068"/>
                    <a:pt x="8807" y="1368"/>
                  </a:cubicBezTo>
                  <a:lnTo>
                    <a:pt x="10041" y="2169"/>
                  </a:lnTo>
                  <a:lnTo>
                    <a:pt x="12142" y="3503"/>
                  </a:lnTo>
                  <a:lnTo>
                    <a:pt x="13543" y="4371"/>
                  </a:lnTo>
                  <a:cubicBezTo>
                    <a:pt x="13710" y="4504"/>
                    <a:pt x="13877" y="4571"/>
                    <a:pt x="14077" y="4671"/>
                  </a:cubicBezTo>
                  <a:cubicBezTo>
                    <a:pt x="13910" y="4537"/>
                    <a:pt x="13743" y="4404"/>
                    <a:pt x="13543" y="4270"/>
                  </a:cubicBezTo>
                  <a:lnTo>
                    <a:pt x="12176" y="3336"/>
                  </a:lnTo>
                  <a:lnTo>
                    <a:pt x="10107" y="1935"/>
                  </a:lnTo>
                  <a:lnTo>
                    <a:pt x="8907" y="1168"/>
                  </a:lnTo>
                  <a:cubicBezTo>
                    <a:pt x="8506" y="868"/>
                    <a:pt x="8039" y="568"/>
                    <a:pt x="7572" y="334"/>
                  </a:cubicBezTo>
                  <a:cubicBezTo>
                    <a:pt x="7072" y="101"/>
                    <a:pt x="6538" y="1"/>
                    <a:pt x="600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4354950" y="2890850"/>
              <a:ext cx="743050" cy="1154175"/>
            </a:xfrm>
            <a:custGeom>
              <a:avLst/>
              <a:gdLst/>
              <a:ahLst/>
              <a:cxnLst/>
              <a:rect l="l" t="t" r="r" b="b"/>
              <a:pathLst>
                <a:path w="29722" h="46167" extrusionOk="0">
                  <a:moveTo>
                    <a:pt x="11542" y="0"/>
                  </a:moveTo>
                  <a:lnTo>
                    <a:pt x="0" y="4337"/>
                  </a:lnTo>
                  <a:lnTo>
                    <a:pt x="4770" y="37327"/>
                  </a:lnTo>
                  <a:cubicBezTo>
                    <a:pt x="4770" y="37327"/>
                    <a:pt x="8807" y="45933"/>
                    <a:pt x="17013" y="46167"/>
                  </a:cubicBezTo>
                  <a:cubicBezTo>
                    <a:pt x="17028" y="46167"/>
                    <a:pt x="17044" y="46167"/>
                    <a:pt x="17059" y="46167"/>
                  </a:cubicBezTo>
                  <a:cubicBezTo>
                    <a:pt x="19814" y="46167"/>
                    <a:pt x="22729" y="43255"/>
                    <a:pt x="24851" y="41497"/>
                  </a:cubicBezTo>
                  <a:cubicBezTo>
                    <a:pt x="28688" y="38361"/>
                    <a:pt x="29722" y="32957"/>
                    <a:pt x="27320" y="28621"/>
                  </a:cubicBezTo>
                  <a:lnTo>
                    <a:pt x="115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4126450" y="2408475"/>
              <a:ext cx="298575" cy="484050"/>
            </a:xfrm>
            <a:custGeom>
              <a:avLst/>
              <a:gdLst/>
              <a:ahLst/>
              <a:cxnLst/>
              <a:rect l="l" t="t" r="r" b="b"/>
              <a:pathLst>
                <a:path w="11943" h="19362" extrusionOk="0">
                  <a:moveTo>
                    <a:pt x="1428" y="0"/>
                  </a:moveTo>
                  <a:cubicBezTo>
                    <a:pt x="1317" y="0"/>
                    <a:pt x="1208" y="15"/>
                    <a:pt x="1101" y="48"/>
                  </a:cubicBezTo>
                  <a:cubicBezTo>
                    <a:pt x="334" y="248"/>
                    <a:pt x="1" y="1116"/>
                    <a:pt x="134" y="1883"/>
                  </a:cubicBezTo>
                  <a:cubicBezTo>
                    <a:pt x="334" y="2617"/>
                    <a:pt x="701" y="3284"/>
                    <a:pt x="1268" y="3818"/>
                  </a:cubicBezTo>
                  <a:cubicBezTo>
                    <a:pt x="2436" y="5252"/>
                    <a:pt x="3703" y="6686"/>
                    <a:pt x="4404" y="8387"/>
                  </a:cubicBezTo>
                  <a:cubicBezTo>
                    <a:pt x="5171" y="10356"/>
                    <a:pt x="5138" y="12524"/>
                    <a:pt x="5571" y="14559"/>
                  </a:cubicBezTo>
                  <a:cubicBezTo>
                    <a:pt x="5971" y="16593"/>
                    <a:pt x="7139" y="18762"/>
                    <a:pt x="9140" y="19362"/>
                  </a:cubicBezTo>
                  <a:lnTo>
                    <a:pt x="9474" y="18895"/>
                  </a:lnTo>
                  <a:cubicBezTo>
                    <a:pt x="11942" y="11890"/>
                    <a:pt x="9107" y="4184"/>
                    <a:pt x="2736" y="448"/>
                  </a:cubicBezTo>
                  <a:cubicBezTo>
                    <a:pt x="2336" y="235"/>
                    <a:pt x="1871" y="0"/>
                    <a:pt x="142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4111450" y="2468050"/>
              <a:ext cx="243525" cy="522900"/>
            </a:xfrm>
            <a:custGeom>
              <a:avLst/>
              <a:gdLst/>
              <a:ahLst/>
              <a:cxnLst/>
              <a:rect l="l" t="t" r="r" b="b"/>
              <a:pathLst>
                <a:path w="9741" h="20916" extrusionOk="0">
                  <a:moveTo>
                    <a:pt x="0" y="0"/>
                  </a:moveTo>
                  <a:cubicBezTo>
                    <a:pt x="67" y="34"/>
                    <a:pt x="200" y="34"/>
                    <a:pt x="267" y="34"/>
                  </a:cubicBezTo>
                  <a:lnTo>
                    <a:pt x="1101" y="134"/>
                  </a:lnTo>
                  <a:lnTo>
                    <a:pt x="4110" y="360"/>
                  </a:lnTo>
                  <a:lnTo>
                    <a:pt x="4110" y="360"/>
                  </a:lnTo>
                  <a:cubicBezTo>
                    <a:pt x="4415" y="1486"/>
                    <a:pt x="5144" y="2645"/>
                    <a:pt x="6038" y="3836"/>
                  </a:cubicBezTo>
                  <a:cubicBezTo>
                    <a:pt x="6505" y="4470"/>
                    <a:pt x="6905" y="5137"/>
                    <a:pt x="7272" y="5804"/>
                  </a:cubicBezTo>
                  <a:cubicBezTo>
                    <a:pt x="7439" y="6105"/>
                    <a:pt x="7639" y="6505"/>
                    <a:pt x="7772" y="6872"/>
                  </a:cubicBezTo>
                  <a:cubicBezTo>
                    <a:pt x="7906" y="7239"/>
                    <a:pt x="8073" y="7639"/>
                    <a:pt x="8206" y="8039"/>
                  </a:cubicBezTo>
                  <a:cubicBezTo>
                    <a:pt x="8673" y="9674"/>
                    <a:pt x="8940" y="11342"/>
                    <a:pt x="9040" y="13009"/>
                  </a:cubicBezTo>
                  <a:cubicBezTo>
                    <a:pt x="9107" y="14544"/>
                    <a:pt x="9207" y="15912"/>
                    <a:pt x="9273" y="17146"/>
                  </a:cubicBezTo>
                  <a:cubicBezTo>
                    <a:pt x="9373" y="18347"/>
                    <a:pt x="9507" y="19247"/>
                    <a:pt x="9574" y="19914"/>
                  </a:cubicBezTo>
                  <a:cubicBezTo>
                    <a:pt x="9607" y="20248"/>
                    <a:pt x="9640" y="20515"/>
                    <a:pt x="9707" y="20682"/>
                  </a:cubicBezTo>
                  <a:cubicBezTo>
                    <a:pt x="9707" y="20748"/>
                    <a:pt x="9707" y="20848"/>
                    <a:pt x="9740" y="20915"/>
                  </a:cubicBezTo>
                  <a:lnTo>
                    <a:pt x="9740" y="20615"/>
                  </a:lnTo>
                  <a:cubicBezTo>
                    <a:pt x="9740" y="20415"/>
                    <a:pt x="9707" y="20181"/>
                    <a:pt x="9674" y="19881"/>
                  </a:cubicBezTo>
                  <a:cubicBezTo>
                    <a:pt x="9607" y="19214"/>
                    <a:pt x="9540" y="18247"/>
                    <a:pt x="9440" y="17079"/>
                  </a:cubicBezTo>
                  <a:cubicBezTo>
                    <a:pt x="9407" y="15912"/>
                    <a:pt x="9373" y="14511"/>
                    <a:pt x="9240" y="12943"/>
                  </a:cubicBezTo>
                  <a:cubicBezTo>
                    <a:pt x="9173" y="11242"/>
                    <a:pt x="8873" y="9574"/>
                    <a:pt x="8406" y="7939"/>
                  </a:cubicBezTo>
                  <a:cubicBezTo>
                    <a:pt x="8273" y="7539"/>
                    <a:pt x="8173" y="7105"/>
                    <a:pt x="8006" y="6738"/>
                  </a:cubicBezTo>
                  <a:cubicBezTo>
                    <a:pt x="7839" y="6371"/>
                    <a:pt x="7672" y="6004"/>
                    <a:pt x="7439" y="5604"/>
                  </a:cubicBezTo>
                  <a:cubicBezTo>
                    <a:pt x="7072" y="4970"/>
                    <a:pt x="6605" y="4303"/>
                    <a:pt x="6171" y="3669"/>
                  </a:cubicBezTo>
                  <a:cubicBezTo>
                    <a:pt x="5271" y="2502"/>
                    <a:pt x="4537" y="1334"/>
                    <a:pt x="4236" y="234"/>
                  </a:cubicBezTo>
                  <a:lnTo>
                    <a:pt x="4236" y="200"/>
                  </a:lnTo>
                  <a:lnTo>
                    <a:pt x="4203" y="200"/>
                  </a:lnTo>
                  <a:lnTo>
                    <a:pt x="1101" y="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3886400" y="1610700"/>
              <a:ext cx="34925" cy="23200"/>
            </a:xfrm>
            <a:custGeom>
              <a:avLst/>
              <a:gdLst/>
              <a:ahLst/>
              <a:cxnLst/>
              <a:rect l="l" t="t" r="r" b="b"/>
              <a:pathLst>
                <a:path w="1397" h="928" extrusionOk="0">
                  <a:moveTo>
                    <a:pt x="1349" y="1"/>
                  </a:moveTo>
                  <a:cubicBezTo>
                    <a:pt x="1253" y="1"/>
                    <a:pt x="1144" y="314"/>
                    <a:pt x="763" y="537"/>
                  </a:cubicBezTo>
                  <a:cubicBezTo>
                    <a:pt x="396" y="804"/>
                    <a:pt x="62" y="837"/>
                    <a:pt x="29" y="870"/>
                  </a:cubicBezTo>
                  <a:cubicBezTo>
                    <a:pt x="1" y="899"/>
                    <a:pt x="63" y="927"/>
                    <a:pt x="180" y="927"/>
                  </a:cubicBezTo>
                  <a:cubicBezTo>
                    <a:pt x="338" y="927"/>
                    <a:pt x="595" y="876"/>
                    <a:pt x="863" y="703"/>
                  </a:cubicBezTo>
                  <a:cubicBezTo>
                    <a:pt x="1297" y="437"/>
                    <a:pt x="1397" y="3"/>
                    <a:pt x="1363" y="3"/>
                  </a:cubicBezTo>
                  <a:cubicBezTo>
                    <a:pt x="1359" y="1"/>
                    <a:pt x="1354" y="1"/>
                    <a:pt x="13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2720450" y="791900"/>
              <a:ext cx="1410200" cy="1463525"/>
            </a:xfrm>
            <a:custGeom>
              <a:avLst/>
              <a:gdLst/>
              <a:ahLst/>
              <a:cxnLst/>
              <a:rect l="l" t="t" r="r" b="b"/>
              <a:pathLst>
                <a:path w="56408" h="58541" extrusionOk="0">
                  <a:moveTo>
                    <a:pt x="32217" y="1"/>
                  </a:moveTo>
                  <a:cubicBezTo>
                    <a:pt x="25400" y="1"/>
                    <a:pt x="17798" y="1934"/>
                    <a:pt x="12543" y="6069"/>
                  </a:cubicBezTo>
                  <a:cubicBezTo>
                    <a:pt x="6205" y="11039"/>
                    <a:pt x="3203" y="19145"/>
                    <a:pt x="1668" y="27018"/>
                  </a:cubicBezTo>
                  <a:cubicBezTo>
                    <a:pt x="701" y="31888"/>
                    <a:pt x="0" y="38592"/>
                    <a:pt x="1201" y="43496"/>
                  </a:cubicBezTo>
                  <a:cubicBezTo>
                    <a:pt x="2969" y="50568"/>
                    <a:pt x="10041" y="55171"/>
                    <a:pt x="16546" y="58540"/>
                  </a:cubicBezTo>
                  <a:lnTo>
                    <a:pt x="53205" y="39026"/>
                  </a:lnTo>
                  <a:cubicBezTo>
                    <a:pt x="55974" y="35724"/>
                    <a:pt x="56407" y="23815"/>
                    <a:pt x="52338" y="15042"/>
                  </a:cubicBezTo>
                  <a:cubicBezTo>
                    <a:pt x="50303" y="10672"/>
                    <a:pt x="48502" y="5869"/>
                    <a:pt x="44299" y="3501"/>
                  </a:cubicBezTo>
                  <a:cubicBezTo>
                    <a:pt x="41196" y="1799"/>
                    <a:pt x="37194" y="165"/>
                    <a:pt x="33691" y="32"/>
                  </a:cubicBezTo>
                  <a:cubicBezTo>
                    <a:pt x="33205" y="11"/>
                    <a:pt x="32713" y="1"/>
                    <a:pt x="32217" y="1"/>
                  </a:cubicBezTo>
                  <a:close/>
                </a:path>
              </a:pathLst>
            </a:custGeom>
            <a:solidFill>
              <a:srgbClr val="F3F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3006475" y="934525"/>
              <a:ext cx="1054125" cy="1756075"/>
            </a:xfrm>
            <a:custGeom>
              <a:avLst/>
              <a:gdLst/>
              <a:ahLst/>
              <a:cxnLst/>
              <a:rect l="l" t="t" r="r" b="b"/>
              <a:pathLst>
                <a:path w="42165" h="70243" extrusionOk="0">
                  <a:moveTo>
                    <a:pt x="28223" y="0"/>
                  </a:moveTo>
                  <a:cubicBezTo>
                    <a:pt x="27807" y="0"/>
                    <a:pt x="27384" y="32"/>
                    <a:pt x="26953" y="97"/>
                  </a:cubicBezTo>
                  <a:lnTo>
                    <a:pt x="3870" y="6969"/>
                  </a:lnTo>
                  <a:cubicBezTo>
                    <a:pt x="1602" y="7303"/>
                    <a:pt x="1" y="9304"/>
                    <a:pt x="168" y="11572"/>
                  </a:cubicBezTo>
                  <a:lnTo>
                    <a:pt x="3370" y="61908"/>
                  </a:lnTo>
                  <a:cubicBezTo>
                    <a:pt x="6696" y="67186"/>
                    <a:pt x="15389" y="70243"/>
                    <a:pt x="22599" y="70243"/>
                  </a:cubicBezTo>
                  <a:cubicBezTo>
                    <a:pt x="26598" y="70243"/>
                    <a:pt x="30141" y="69302"/>
                    <a:pt x="32057" y="67279"/>
                  </a:cubicBezTo>
                  <a:lnTo>
                    <a:pt x="30623" y="59273"/>
                  </a:lnTo>
                  <a:lnTo>
                    <a:pt x="30556" y="56071"/>
                  </a:lnTo>
                  <a:cubicBezTo>
                    <a:pt x="30556" y="56071"/>
                    <a:pt x="40029" y="52768"/>
                    <a:pt x="41464" y="40193"/>
                  </a:cubicBezTo>
                  <a:cubicBezTo>
                    <a:pt x="42164" y="33888"/>
                    <a:pt x="41430" y="23714"/>
                    <a:pt x="40563" y="15442"/>
                  </a:cubicBezTo>
                  <a:cubicBezTo>
                    <a:pt x="39809" y="8402"/>
                    <a:pt x="34998" y="0"/>
                    <a:pt x="2822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3844575" y="1541925"/>
              <a:ext cx="80925" cy="76650"/>
            </a:xfrm>
            <a:custGeom>
              <a:avLst/>
              <a:gdLst/>
              <a:ahLst/>
              <a:cxnLst/>
              <a:rect l="l" t="t" r="r" b="b"/>
              <a:pathLst>
                <a:path w="3237" h="3066" extrusionOk="0">
                  <a:moveTo>
                    <a:pt x="1724" y="1"/>
                  </a:moveTo>
                  <a:cubicBezTo>
                    <a:pt x="1651" y="1"/>
                    <a:pt x="1577" y="7"/>
                    <a:pt x="1502" y="19"/>
                  </a:cubicBezTo>
                  <a:cubicBezTo>
                    <a:pt x="668" y="85"/>
                    <a:pt x="1" y="819"/>
                    <a:pt x="34" y="1687"/>
                  </a:cubicBezTo>
                  <a:lnTo>
                    <a:pt x="34" y="1720"/>
                  </a:lnTo>
                  <a:cubicBezTo>
                    <a:pt x="96" y="2493"/>
                    <a:pt x="788" y="3065"/>
                    <a:pt x="1553" y="3065"/>
                  </a:cubicBezTo>
                  <a:cubicBezTo>
                    <a:pt x="1613" y="3065"/>
                    <a:pt x="1674" y="3062"/>
                    <a:pt x="1735" y="3054"/>
                  </a:cubicBezTo>
                  <a:cubicBezTo>
                    <a:pt x="2569" y="2987"/>
                    <a:pt x="3236" y="2254"/>
                    <a:pt x="3203" y="1386"/>
                  </a:cubicBezTo>
                  <a:lnTo>
                    <a:pt x="3203" y="1353"/>
                  </a:lnTo>
                  <a:cubicBezTo>
                    <a:pt x="3082" y="594"/>
                    <a:pt x="2463" y="1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3809550" y="1416200"/>
              <a:ext cx="162650" cy="45425"/>
            </a:xfrm>
            <a:custGeom>
              <a:avLst/>
              <a:gdLst/>
              <a:ahLst/>
              <a:cxnLst/>
              <a:rect l="l" t="t" r="r" b="b"/>
              <a:pathLst>
                <a:path w="6506" h="1817" extrusionOk="0">
                  <a:moveTo>
                    <a:pt x="3510" y="1"/>
                  </a:moveTo>
                  <a:cubicBezTo>
                    <a:pt x="3419" y="1"/>
                    <a:pt x="3328" y="4"/>
                    <a:pt x="3236" y="11"/>
                  </a:cubicBezTo>
                  <a:cubicBezTo>
                    <a:pt x="2302" y="11"/>
                    <a:pt x="1435" y="344"/>
                    <a:pt x="701" y="878"/>
                  </a:cubicBezTo>
                  <a:cubicBezTo>
                    <a:pt x="168" y="1278"/>
                    <a:pt x="1" y="1712"/>
                    <a:pt x="101" y="1779"/>
                  </a:cubicBezTo>
                  <a:cubicBezTo>
                    <a:pt x="123" y="1805"/>
                    <a:pt x="158" y="1816"/>
                    <a:pt x="205" y="1816"/>
                  </a:cubicBezTo>
                  <a:cubicBezTo>
                    <a:pt x="580" y="1816"/>
                    <a:pt x="1727" y="1071"/>
                    <a:pt x="3270" y="1011"/>
                  </a:cubicBezTo>
                  <a:cubicBezTo>
                    <a:pt x="3367" y="1006"/>
                    <a:pt x="3462" y="1003"/>
                    <a:pt x="3556" y="1003"/>
                  </a:cubicBezTo>
                  <a:cubicBezTo>
                    <a:pt x="4934" y="1003"/>
                    <a:pt x="5984" y="1576"/>
                    <a:pt x="6338" y="1576"/>
                  </a:cubicBezTo>
                  <a:cubicBezTo>
                    <a:pt x="6383" y="1576"/>
                    <a:pt x="6417" y="1567"/>
                    <a:pt x="6439" y="1545"/>
                  </a:cubicBezTo>
                  <a:cubicBezTo>
                    <a:pt x="6505" y="1445"/>
                    <a:pt x="6305" y="1078"/>
                    <a:pt x="5772" y="711"/>
                  </a:cubicBezTo>
                  <a:cubicBezTo>
                    <a:pt x="5082" y="262"/>
                    <a:pt x="4312" y="1"/>
                    <a:pt x="3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3453475" y="1555275"/>
              <a:ext cx="80900" cy="76625"/>
            </a:xfrm>
            <a:custGeom>
              <a:avLst/>
              <a:gdLst/>
              <a:ahLst/>
              <a:cxnLst/>
              <a:rect l="l" t="t" r="r" b="b"/>
              <a:pathLst>
                <a:path w="3236" h="3065" extrusionOk="0">
                  <a:moveTo>
                    <a:pt x="1724" y="1"/>
                  </a:moveTo>
                  <a:cubicBezTo>
                    <a:pt x="1651" y="1"/>
                    <a:pt x="1576" y="6"/>
                    <a:pt x="1501" y="18"/>
                  </a:cubicBezTo>
                  <a:cubicBezTo>
                    <a:pt x="667" y="118"/>
                    <a:pt x="0" y="819"/>
                    <a:pt x="34" y="1686"/>
                  </a:cubicBezTo>
                  <a:lnTo>
                    <a:pt x="34" y="1720"/>
                  </a:lnTo>
                  <a:cubicBezTo>
                    <a:pt x="126" y="2492"/>
                    <a:pt x="792" y="3065"/>
                    <a:pt x="1553" y="3065"/>
                  </a:cubicBezTo>
                  <a:cubicBezTo>
                    <a:pt x="1613" y="3065"/>
                    <a:pt x="1674" y="3061"/>
                    <a:pt x="1735" y="3054"/>
                  </a:cubicBezTo>
                  <a:cubicBezTo>
                    <a:pt x="2569" y="2987"/>
                    <a:pt x="3236" y="2253"/>
                    <a:pt x="3203" y="1386"/>
                  </a:cubicBezTo>
                  <a:lnTo>
                    <a:pt x="3203" y="1353"/>
                  </a:lnTo>
                  <a:cubicBezTo>
                    <a:pt x="3081" y="594"/>
                    <a:pt x="2462" y="1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3385925" y="1442225"/>
              <a:ext cx="163475" cy="45850"/>
            </a:xfrm>
            <a:custGeom>
              <a:avLst/>
              <a:gdLst/>
              <a:ahLst/>
              <a:cxnLst/>
              <a:rect l="l" t="t" r="r" b="b"/>
              <a:pathLst>
                <a:path w="6539" h="1834" extrusionOk="0">
                  <a:moveTo>
                    <a:pt x="3366" y="1"/>
                  </a:moveTo>
                  <a:cubicBezTo>
                    <a:pt x="3311" y="1"/>
                    <a:pt x="3257" y="2"/>
                    <a:pt x="3203" y="4"/>
                  </a:cubicBezTo>
                  <a:cubicBezTo>
                    <a:pt x="2269" y="4"/>
                    <a:pt x="1401" y="337"/>
                    <a:pt x="701" y="871"/>
                  </a:cubicBezTo>
                  <a:cubicBezTo>
                    <a:pt x="167" y="1338"/>
                    <a:pt x="0" y="1705"/>
                    <a:pt x="67" y="1805"/>
                  </a:cubicBezTo>
                  <a:cubicBezTo>
                    <a:pt x="86" y="1824"/>
                    <a:pt x="116" y="1833"/>
                    <a:pt x="154" y="1833"/>
                  </a:cubicBezTo>
                  <a:cubicBezTo>
                    <a:pt x="516" y="1833"/>
                    <a:pt x="1699" y="1065"/>
                    <a:pt x="3236" y="1005"/>
                  </a:cubicBezTo>
                  <a:cubicBezTo>
                    <a:pt x="3333" y="999"/>
                    <a:pt x="3429" y="996"/>
                    <a:pt x="3523" y="996"/>
                  </a:cubicBezTo>
                  <a:cubicBezTo>
                    <a:pt x="4900" y="996"/>
                    <a:pt x="5950" y="1569"/>
                    <a:pt x="6304" y="1569"/>
                  </a:cubicBezTo>
                  <a:cubicBezTo>
                    <a:pt x="6349" y="1569"/>
                    <a:pt x="6383" y="1560"/>
                    <a:pt x="6405" y="1538"/>
                  </a:cubicBezTo>
                  <a:cubicBezTo>
                    <a:pt x="6538" y="1472"/>
                    <a:pt x="6338" y="1071"/>
                    <a:pt x="5738" y="704"/>
                  </a:cubicBezTo>
                  <a:cubicBezTo>
                    <a:pt x="5050" y="235"/>
                    <a:pt x="4186" y="1"/>
                    <a:pt x="3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3676975" y="1435625"/>
              <a:ext cx="152625" cy="360025"/>
            </a:xfrm>
            <a:custGeom>
              <a:avLst/>
              <a:gdLst/>
              <a:ahLst/>
              <a:cxnLst/>
              <a:rect l="l" t="t" r="r" b="b"/>
              <a:pathLst>
                <a:path w="6105" h="14401" extrusionOk="0">
                  <a:moveTo>
                    <a:pt x="239" y="0"/>
                  </a:moveTo>
                  <a:cubicBezTo>
                    <a:pt x="237" y="0"/>
                    <a:pt x="235" y="0"/>
                    <a:pt x="234" y="1"/>
                  </a:cubicBezTo>
                  <a:cubicBezTo>
                    <a:pt x="0" y="101"/>
                    <a:pt x="1501" y="3970"/>
                    <a:pt x="3503" y="8674"/>
                  </a:cubicBezTo>
                  <a:lnTo>
                    <a:pt x="4970" y="11976"/>
                  </a:lnTo>
                  <a:cubicBezTo>
                    <a:pt x="5170" y="12477"/>
                    <a:pt x="5404" y="12977"/>
                    <a:pt x="5304" y="13277"/>
                  </a:cubicBezTo>
                  <a:cubicBezTo>
                    <a:pt x="5237" y="13577"/>
                    <a:pt x="4803" y="13644"/>
                    <a:pt x="4403" y="13744"/>
                  </a:cubicBezTo>
                  <a:cubicBezTo>
                    <a:pt x="2635" y="14011"/>
                    <a:pt x="1601" y="14278"/>
                    <a:pt x="1601" y="14345"/>
                  </a:cubicBezTo>
                  <a:cubicBezTo>
                    <a:pt x="1601" y="14382"/>
                    <a:pt x="1756" y="14401"/>
                    <a:pt x="2041" y="14401"/>
                  </a:cubicBezTo>
                  <a:cubicBezTo>
                    <a:pt x="2516" y="14401"/>
                    <a:pt x="3352" y="14349"/>
                    <a:pt x="4437" y="14244"/>
                  </a:cubicBezTo>
                  <a:cubicBezTo>
                    <a:pt x="4703" y="14244"/>
                    <a:pt x="4937" y="14178"/>
                    <a:pt x="5170" y="14111"/>
                  </a:cubicBezTo>
                  <a:cubicBezTo>
                    <a:pt x="5504" y="14011"/>
                    <a:pt x="5771" y="13777"/>
                    <a:pt x="5904" y="13444"/>
                  </a:cubicBezTo>
                  <a:cubicBezTo>
                    <a:pt x="6104" y="12777"/>
                    <a:pt x="5771" y="12243"/>
                    <a:pt x="5604" y="11743"/>
                  </a:cubicBezTo>
                  <a:cubicBezTo>
                    <a:pt x="5170" y="10642"/>
                    <a:pt x="4737" y="9574"/>
                    <a:pt x="4236" y="8407"/>
                  </a:cubicBezTo>
                  <a:cubicBezTo>
                    <a:pt x="2186" y="3712"/>
                    <a:pt x="464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3346725" y="2244550"/>
              <a:ext cx="424500" cy="178225"/>
            </a:xfrm>
            <a:custGeom>
              <a:avLst/>
              <a:gdLst/>
              <a:ahLst/>
              <a:cxnLst/>
              <a:rect l="l" t="t" r="r" b="b"/>
              <a:pathLst>
                <a:path w="16980" h="7129" extrusionOk="0">
                  <a:moveTo>
                    <a:pt x="1" y="0"/>
                  </a:moveTo>
                  <a:cubicBezTo>
                    <a:pt x="1" y="1"/>
                    <a:pt x="3730" y="7128"/>
                    <a:pt x="13804" y="7128"/>
                  </a:cubicBezTo>
                  <a:cubicBezTo>
                    <a:pt x="14800" y="7128"/>
                    <a:pt x="15857" y="7058"/>
                    <a:pt x="16979" y="6905"/>
                  </a:cubicBezTo>
                  <a:lnTo>
                    <a:pt x="16946" y="3770"/>
                  </a:lnTo>
                  <a:cubicBezTo>
                    <a:pt x="16344" y="3804"/>
                    <a:pt x="15743" y="3821"/>
                    <a:pt x="15141" y="3821"/>
                  </a:cubicBezTo>
                  <a:cubicBezTo>
                    <a:pt x="9873" y="3821"/>
                    <a:pt x="4641" y="2515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3565225" y="1846900"/>
              <a:ext cx="160125" cy="133025"/>
            </a:xfrm>
            <a:custGeom>
              <a:avLst/>
              <a:gdLst/>
              <a:ahLst/>
              <a:cxnLst/>
              <a:rect l="l" t="t" r="r" b="b"/>
              <a:pathLst>
                <a:path w="6405" h="5321" extrusionOk="0">
                  <a:moveTo>
                    <a:pt x="3168" y="1"/>
                  </a:moveTo>
                  <a:cubicBezTo>
                    <a:pt x="3025" y="1"/>
                    <a:pt x="2880" y="10"/>
                    <a:pt x="2735" y="28"/>
                  </a:cubicBezTo>
                  <a:cubicBezTo>
                    <a:pt x="1835" y="62"/>
                    <a:pt x="934" y="562"/>
                    <a:pt x="501" y="1363"/>
                  </a:cubicBezTo>
                  <a:cubicBezTo>
                    <a:pt x="0" y="2297"/>
                    <a:pt x="67" y="3364"/>
                    <a:pt x="601" y="4298"/>
                  </a:cubicBezTo>
                  <a:cubicBezTo>
                    <a:pt x="1103" y="4951"/>
                    <a:pt x="1889" y="5321"/>
                    <a:pt x="2717" y="5321"/>
                  </a:cubicBezTo>
                  <a:cubicBezTo>
                    <a:pt x="2989" y="5321"/>
                    <a:pt x="3264" y="5281"/>
                    <a:pt x="3536" y="5199"/>
                  </a:cubicBezTo>
                  <a:cubicBezTo>
                    <a:pt x="4503" y="4899"/>
                    <a:pt x="5271" y="4198"/>
                    <a:pt x="6038" y="3498"/>
                  </a:cubicBezTo>
                  <a:cubicBezTo>
                    <a:pt x="6238" y="3297"/>
                    <a:pt x="6171" y="3464"/>
                    <a:pt x="6271" y="3164"/>
                  </a:cubicBezTo>
                  <a:cubicBezTo>
                    <a:pt x="6405" y="2864"/>
                    <a:pt x="6371" y="1863"/>
                    <a:pt x="6071" y="1529"/>
                  </a:cubicBezTo>
                  <a:cubicBezTo>
                    <a:pt x="5419" y="581"/>
                    <a:pt x="4318" y="1"/>
                    <a:pt x="316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3582850" y="1830050"/>
              <a:ext cx="151675" cy="118700"/>
            </a:xfrm>
            <a:custGeom>
              <a:avLst/>
              <a:gdLst/>
              <a:ahLst/>
              <a:cxnLst/>
              <a:rect l="l" t="t" r="r" b="b"/>
              <a:pathLst>
                <a:path w="6067" h="4748" extrusionOk="0">
                  <a:moveTo>
                    <a:pt x="316" y="0"/>
                  </a:moveTo>
                  <a:cubicBezTo>
                    <a:pt x="184" y="0"/>
                    <a:pt x="1" y="492"/>
                    <a:pt x="162" y="1203"/>
                  </a:cubicBezTo>
                  <a:cubicBezTo>
                    <a:pt x="329" y="2237"/>
                    <a:pt x="896" y="3204"/>
                    <a:pt x="1730" y="3838"/>
                  </a:cubicBezTo>
                  <a:cubicBezTo>
                    <a:pt x="2549" y="4444"/>
                    <a:pt x="3506" y="4748"/>
                    <a:pt x="4500" y="4748"/>
                  </a:cubicBezTo>
                  <a:cubicBezTo>
                    <a:pt x="4599" y="4748"/>
                    <a:pt x="4699" y="4745"/>
                    <a:pt x="4799" y="4739"/>
                  </a:cubicBezTo>
                  <a:cubicBezTo>
                    <a:pt x="5633" y="4672"/>
                    <a:pt x="6067" y="4405"/>
                    <a:pt x="6033" y="4305"/>
                  </a:cubicBezTo>
                  <a:cubicBezTo>
                    <a:pt x="6000" y="4038"/>
                    <a:pt x="4032" y="4338"/>
                    <a:pt x="2364" y="3071"/>
                  </a:cubicBezTo>
                  <a:cubicBezTo>
                    <a:pt x="711" y="1847"/>
                    <a:pt x="631" y="1"/>
                    <a:pt x="337" y="1"/>
                  </a:cubicBezTo>
                  <a:cubicBezTo>
                    <a:pt x="335" y="1"/>
                    <a:pt x="332" y="2"/>
                    <a:pt x="329" y="2"/>
                  </a:cubicBezTo>
                  <a:cubicBezTo>
                    <a:pt x="325" y="1"/>
                    <a:pt x="321" y="0"/>
                    <a:pt x="3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3362575" y="1313500"/>
              <a:ext cx="200175" cy="62450"/>
            </a:xfrm>
            <a:custGeom>
              <a:avLst/>
              <a:gdLst/>
              <a:ahLst/>
              <a:cxnLst/>
              <a:rect l="l" t="t" r="r" b="b"/>
              <a:pathLst>
                <a:path w="8007" h="2498" extrusionOk="0">
                  <a:moveTo>
                    <a:pt x="4814" y="1"/>
                  </a:moveTo>
                  <a:cubicBezTo>
                    <a:pt x="3440" y="1"/>
                    <a:pt x="2091" y="416"/>
                    <a:pt x="934" y="1217"/>
                  </a:cubicBezTo>
                  <a:cubicBezTo>
                    <a:pt x="267" y="1684"/>
                    <a:pt x="0" y="2151"/>
                    <a:pt x="134" y="2351"/>
                  </a:cubicBezTo>
                  <a:cubicBezTo>
                    <a:pt x="206" y="2455"/>
                    <a:pt x="353" y="2497"/>
                    <a:pt x="562" y="2497"/>
                  </a:cubicBezTo>
                  <a:cubicBezTo>
                    <a:pt x="1226" y="2497"/>
                    <a:pt x="2516" y="2071"/>
                    <a:pt x="4037" y="1817"/>
                  </a:cubicBezTo>
                  <a:cubicBezTo>
                    <a:pt x="6038" y="1484"/>
                    <a:pt x="7773" y="1617"/>
                    <a:pt x="7939" y="1150"/>
                  </a:cubicBezTo>
                  <a:cubicBezTo>
                    <a:pt x="8006" y="950"/>
                    <a:pt x="7606" y="550"/>
                    <a:pt x="6872" y="316"/>
                  </a:cubicBezTo>
                  <a:cubicBezTo>
                    <a:pt x="6194" y="105"/>
                    <a:pt x="5501" y="1"/>
                    <a:pt x="48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3799550" y="1265300"/>
              <a:ext cx="151800" cy="47875"/>
            </a:xfrm>
            <a:custGeom>
              <a:avLst/>
              <a:gdLst/>
              <a:ahLst/>
              <a:cxnLst/>
              <a:rect l="l" t="t" r="r" b="b"/>
              <a:pathLst>
                <a:path w="6072" h="1915" extrusionOk="0">
                  <a:moveTo>
                    <a:pt x="3062" y="1"/>
                  </a:moveTo>
                  <a:cubicBezTo>
                    <a:pt x="2222" y="1"/>
                    <a:pt x="1380" y="251"/>
                    <a:pt x="668" y="743"/>
                  </a:cubicBezTo>
                  <a:cubicBezTo>
                    <a:pt x="167" y="1143"/>
                    <a:pt x="1" y="1544"/>
                    <a:pt x="134" y="1744"/>
                  </a:cubicBezTo>
                  <a:cubicBezTo>
                    <a:pt x="227" y="1872"/>
                    <a:pt x="438" y="1914"/>
                    <a:pt x="732" y="1914"/>
                  </a:cubicBezTo>
                  <a:cubicBezTo>
                    <a:pt x="1282" y="1914"/>
                    <a:pt x="2124" y="1765"/>
                    <a:pt x="3036" y="1744"/>
                  </a:cubicBezTo>
                  <a:cubicBezTo>
                    <a:pt x="3100" y="1742"/>
                    <a:pt x="3164" y="1741"/>
                    <a:pt x="3227" y="1741"/>
                  </a:cubicBezTo>
                  <a:cubicBezTo>
                    <a:pt x="4042" y="1741"/>
                    <a:pt x="4770" y="1857"/>
                    <a:pt x="5281" y="1857"/>
                  </a:cubicBezTo>
                  <a:cubicBezTo>
                    <a:pt x="5616" y="1857"/>
                    <a:pt x="5858" y="1808"/>
                    <a:pt x="5971" y="1644"/>
                  </a:cubicBezTo>
                  <a:cubicBezTo>
                    <a:pt x="6072" y="1443"/>
                    <a:pt x="5871" y="1077"/>
                    <a:pt x="5371" y="710"/>
                  </a:cubicBezTo>
                  <a:cubicBezTo>
                    <a:pt x="4683" y="234"/>
                    <a:pt x="3873" y="1"/>
                    <a:pt x="30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2934450" y="1594225"/>
              <a:ext cx="186300" cy="266625"/>
            </a:xfrm>
            <a:custGeom>
              <a:avLst/>
              <a:gdLst/>
              <a:ahLst/>
              <a:cxnLst/>
              <a:rect l="l" t="t" r="r" b="b"/>
              <a:pathLst>
                <a:path w="7452" h="10665" extrusionOk="0">
                  <a:moveTo>
                    <a:pt x="4754" y="1"/>
                  </a:moveTo>
                  <a:cubicBezTo>
                    <a:pt x="2715" y="1"/>
                    <a:pt x="1" y="834"/>
                    <a:pt x="213" y="5299"/>
                  </a:cubicBezTo>
                  <a:cubicBezTo>
                    <a:pt x="428" y="9798"/>
                    <a:pt x="3352" y="10664"/>
                    <a:pt x="5418" y="10664"/>
                  </a:cubicBezTo>
                  <a:cubicBezTo>
                    <a:pt x="6568" y="10664"/>
                    <a:pt x="7452" y="10395"/>
                    <a:pt x="7452" y="10336"/>
                  </a:cubicBezTo>
                  <a:cubicBezTo>
                    <a:pt x="7452" y="10169"/>
                    <a:pt x="6918" y="295"/>
                    <a:pt x="6918" y="295"/>
                  </a:cubicBezTo>
                  <a:cubicBezTo>
                    <a:pt x="6858" y="271"/>
                    <a:pt x="5915" y="1"/>
                    <a:pt x="475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2982300" y="1651400"/>
              <a:ext cx="82575" cy="150950"/>
            </a:xfrm>
            <a:custGeom>
              <a:avLst/>
              <a:gdLst/>
              <a:ahLst/>
              <a:cxnLst/>
              <a:rect l="l" t="t" r="r" b="b"/>
              <a:pathLst>
                <a:path w="3303" h="6038" extrusionOk="0">
                  <a:moveTo>
                    <a:pt x="1688" y="1"/>
                  </a:moveTo>
                  <a:cubicBezTo>
                    <a:pt x="1648" y="1"/>
                    <a:pt x="1608" y="4"/>
                    <a:pt x="1568" y="9"/>
                  </a:cubicBezTo>
                  <a:cubicBezTo>
                    <a:pt x="1001" y="143"/>
                    <a:pt x="534" y="577"/>
                    <a:pt x="367" y="1144"/>
                  </a:cubicBezTo>
                  <a:cubicBezTo>
                    <a:pt x="67" y="1744"/>
                    <a:pt x="1" y="2411"/>
                    <a:pt x="34" y="3078"/>
                  </a:cubicBezTo>
                  <a:cubicBezTo>
                    <a:pt x="167" y="4513"/>
                    <a:pt x="901" y="5747"/>
                    <a:pt x="1935" y="6014"/>
                  </a:cubicBezTo>
                  <a:cubicBezTo>
                    <a:pt x="2030" y="6030"/>
                    <a:pt x="2124" y="6038"/>
                    <a:pt x="2217" y="6038"/>
                  </a:cubicBezTo>
                  <a:cubicBezTo>
                    <a:pt x="2519" y="6038"/>
                    <a:pt x="2807" y="5951"/>
                    <a:pt x="3036" y="5747"/>
                  </a:cubicBezTo>
                  <a:cubicBezTo>
                    <a:pt x="3236" y="5647"/>
                    <a:pt x="3303" y="5480"/>
                    <a:pt x="3236" y="5480"/>
                  </a:cubicBezTo>
                  <a:cubicBezTo>
                    <a:pt x="3232" y="5476"/>
                    <a:pt x="3226" y="5474"/>
                    <a:pt x="3219" y="5474"/>
                  </a:cubicBezTo>
                  <a:cubicBezTo>
                    <a:pt x="3175" y="5474"/>
                    <a:pt x="3076" y="5564"/>
                    <a:pt x="2903" y="5680"/>
                  </a:cubicBezTo>
                  <a:cubicBezTo>
                    <a:pt x="2753" y="5755"/>
                    <a:pt x="2571" y="5799"/>
                    <a:pt x="2394" y="5799"/>
                  </a:cubicBezTo>
                  <a:cubicBezTo>
                    <a:pt x="2255" y="5799"/>
                    <a:pt x="2119" y="5772"/>
                    <a:pt x="2002" y="5714"/>
                  </a:cubicBezTo>
                  <a:cubicBezTo>
                    <a:pt x="1235" y="5480"/>
                    <a:pt x="568" y="4346"/>
                    <a:pt x="501" y="3078"/>
                  </a:cubicBezTo>
                  <a:cubicBezTo>
                    <a:pt x="468" y="2511"/>
                    <a:pt x="534" y="1877"/>
                    <a:pt x="734" y="1344"/>
                  </a:cubicBezTo>
                  <a:cubicBezTo>
                    <a:pt x="868" y="877"/>
                    <a:pt x="1201" y="510"/>
                    <a:pt x="1635" y="376"/>
                  </a:cubicBezTo>
                  <a:cubicBezTo>
                    <a:pt x="1688" y="363"/>
                    <a:pt x="1743" y="356"/>
                    <a:pt x="1798" y="356"/>
                  </a:cubicBezTo>
                  <a:cubicBezTo>
                    <a:pt x="2017" y="356"/>
                    <a:pt x="2235" y="463"/>
                    <a:pt x="2369" y="677"/>
                  </a:cubicBezTo>
                  <a:cubicBezTo>
                    <a:pt x="2469" y="843"/>
                    <a:pt x="2402" y="1010"/>
                    <a:pt x="2469" y="1010"/>
                  </a:cubicBezTo>
                  <a:cubicBezTo>
                    <a:pt x="2502" y="1010"/>
                    <a:pt x="2636" y="877"/>
                    <a:pt x="2536" y="577"/>
                  </a:cubicBezTo>
                  <a:cubicBezTo>
                    <a:pt x="2502" y="410"/>
                    <a:pt x="2369" y="243"/>
                    <a:pt x="2235" y="176"/>
                  </a:cubicBezTo>
                  <a:cubicBezTo>
                    <a:pt x="2070" y="66"/>
                    <a:pt x="1881" y="1"/>
                    <a:pt x="16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3516850" y="867700"/>
              <a:ext cx="542900" cy="511250"/>
            </a:xfrm>
            <a:custGeom>
              <a:avLst/>
              <a:gdLst/>
              <a:ahLst/>
              <a:cxnLst/>
              <a:rect l="l" t="t" r="r" b="b"/>
              <a:pathLst>
                <a:path w="21716" h="20450" extrusionOk="0">
                  <a:moveTo>
                    <a:pt x="5706" y="1"/>
                  </a:moveTo>
                  <a:cubicBezTo>
                    <a:pt x="3714" y="1"/>
                    <a:pt x="1734" y="458"/>
                    <a:pt x="0" y="1436"/>
                  </a:cubicBezTo>
                  <a:cubicBezTo>
                    <a:pt x="1768" y="6306"/>
                    <a:pt x="5204" y="10342"/>
                    <a:pt x="9807" y="12811"/>
                  </a:cubicBezTo>
                  <a:cubicBezTo>
                    <a:pt x="11776" y="13878"/>
                    <a:pt x="13877" y="14646"/>
                    <a:pt x="15878" y="15646"/>
                  </a:cubicBezTo>
                  <a:cubicBezTo>
                    <a:pt x="17880" y="16647"/>
                    <a:pt x="19781" y="18048"/>
                    <a:pt x="20782" y="20049"/>
                  </a:cubicBezTo>
                  <a:lnTo>
                    <a:pt x="21716" y="20450"/>
                  </a:lnTo>
                  <a:cubicBezTo>
                    <a:pt x="21616" y="16614"/>
                    <a:pt x="20882" y="12677"/>
                    <a:pt x="19181" y="9208"/>
                  </a:cubicBezTo>
                  <a:cubicBezTo>
                    <a:pt x="17480" y="5772"/>
                    <a:pt x="14678" y="2770"/>
                    <a:pt x="11175" y="1169"/>
                  </a:cubicBezTo>
                  <a:cubicBezTo>
                    <a:pt x="9474" y="408"/>
                    <a:pt x="7585" y="1"/>
                    <a:pt x="5706" y="1"/>
                  </a:cubicBezTo>
                  <a:close/>
                </a:path>
              </a:pathLst>
            </a:custGeom>
            <a:solidFill>
              <a:srgbClr val="F3F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875550" y="895600"/>
              <a:ext cx="708050" cy="717175"/>
            </a:xfrm>
            <a:custGeom>
              <a:avLst/>
              <a:gdLst/>
              <a:ahLst/>
              <a:cxnLst/>
              <a:rect l="l" t="t" r="r" b="b"/>
              <a:pathLst>
                <a:path w="28322" h="28687" extrusionOk="0">
                  <a:moveTo>
                    <a:pt x="23606" y="1"/>
                  </a:moveTo>
                  <a:cubicBezTo>
                    <a:pt x="17590" y="1"/>
                    <a:pt x="10831" y="2747"/>
                    <a:pt x="6906" y="6725"/>
                  </a:cubicBezTo>
                  <a:cubicBezTo>
                    <a:pt x="1735" y="12162"/>
                    <a:pt x="1" y="20034"/>
                    <a:pt x="2469" y="27073"/>
                  </a:cubicBezTo>
                  <a:cubicBezTo>
                    <a:pt x="2603" y="27573"/>
                    <a:pt x="2936" y="28040"/>
                    <a:pt x="3337" y="28340"/>
                  </a:cubicBezTo>
                  <a:cubicBezTo>
                    <a:pt x="3454" y="28395"/>
                    <a:pt x="3575" y="28416"/>
                    <a:pt x="3699" y="28416"/>
                  </a:cubicBezTo>
                  <a:cubicBezTo>
                    <a:pt x="4091" y="28416"/>
                    <a:pt x="4508" y="28207"/>
                    <a:pt x="4894" y="28207"/>
                  </a:cubicBezTo>
                  <a:cubicBezTo>
                    <a:pt x="4977" y="28207"/>
                    <a:pt x="5058" y="28217"/>
                    <a:pt x="5138" y="28240"/>
                  </a:cubicBezTo>
                  <a:cubicBezTo>
                    <a:pt x="6227" y="28547"/>
                    <a:pt x="7213" y="28686"/>
                    <a:pt x="8111" y="28686"/>
                  </a:cubicBezTo>
                  <a:cubicBezTo>
                    <a:pt x="14341" y="28686"/>
                    <a:pt x="16379" y="21985"/>
                    <a:pt x="19615" y="17933"/>
                  </a:cubicBezTo>
                  <a:cubicBezTo>
                    <a:pt x="23317" y="13329"/>
                    <a:pt x="27520" y="6558"/>
                    <a:pt x="28321" y="654"/>
                  </a:cubicBezTo>
                  <a:cubicBezTo>
                    <a:pt x="26855" y="208"/>
                    <a:pt x="25258" y="1"/>
                    <a:pt x="23606" y="1"/>
                  </a:cubicBezTo>
                  <a:close/>
                </a:path>
              </a:pathLst>
            </a:custGeom>
            <a:solidFill>
              <a:srgbClr val="F3F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3883775" y="947775"/>
              <a:ext cx="272725" cy="634875"/>
            </a:xfrm>
            <a:custGeom>
              <a:avLst/>
              <a:gdLst/>
              <a:ahLst/>
              <a:cxnLst/>
              <a:rect l="l" t="t" r="r" b="b"/>
              <a:pathLst>
                <a:path w="10909" h="25395" extrusionOk="0">
                  <a:moveTo>
                    <a:pt x="1" y="1"/>
                  </a:moveTo>
                  <a:cubicBezTo>
                    <a:pt x="301" y="301"/>
                    <a:pt x="601" y="601"/>
                    <a:pt x="868" y="835"/>
                  </a:cubicBezTo>
                  <a:cubicBezTo>
                    <a:pt x="1435" y="1369"/>
                    <a:pt x="2269" y="2169"/>
                    <a:pt x="3170" y="3270"/>
                  </a:cubicBezTo>
                  <a:cubicBezTo>
                    <a:pt x="5538" y="6005"/>
                    <a:pt x="7473" y="9174"/>
                    <a:pt x="8807" y="12543"/>
                  </a:cubicBezTo>
                  <a:cubicBezTo>
                    <a:pt x="9174" y="13544"/>
                    <a:pt x="9507" y="14545"/>
                    <a:pt x="9808" y="15512"/>
                  </a:cubicBezTo>
                  <a:cubicBezTo>
                    <a:pt x="10108" y="16446"/>
                    <a:pt x="10275" y="17380"/>
                    <a:pt x="10441" y="18347"/>
                  </a:cubicBezTo>
                  <a:cubicBezTo>
                    <a:pt x="10675" y="20149"/>
                    <a:pt x="10375" y="21850"/>
                    <a:pt x="9641" y="23017"/>
                  </a:cubicBezTo>
                  <a:cubicBezTo>
                    <a:pt x="9107" y="23985"/>
                    <a:pt x="8206" y="24719"/>
                    <a:pt x="7172" y="25119"/>
                  </a:cubicBezTo>
                  <a:cubicBezTo>
                    <a:pt x="6772" y="25252"/>
                    <a:pt x="6372" y="25319"/>
                    <a:pt x="5972" y="25352"/>
                  </a:cubicBezTo>
                  <a:cubicBezTo>
                    <a:pt x="6127" y="25378"/>
                    <a:pt x="6287" y="25394"/>
                    <a:pt x="6446" y="25394"/>
                  </a:cubicBezTo>
                  <a:cubicBezTo>
                    <a:pt x="6698" y="25394"/>
                    <a:pt x="6948" y="25355"/>
                    <a:pt x="7172" y="25252"/>
                  </a:cubicBezTo>
                  <a:cubicBezTo>
                    <a:pt x="8273" y="24852"/>
                    <a:pt x="9207" y="24152"/>
                    <a:pt x="9808" y="23151"/>
                  </a:cubicBezTo>
                  <a:cubicBezTo>
                    <a:pt x="10575" y="21950"/>
                    <a:pt x="10908" y="20149"/>
                    <a:pt x="10675" y="18281"/>
                  </a:cubicBezTo>
                  <a:cubicBezTo>
                    <a:pt x="10541" y="17313"/>
                    <a:pt x="10341" y="16313"/>
                    <a:pt x="10108" y="15379"/>
                  </a:cubicBezTo>
                  <a:cubicBezTo>
                    <a:pt x="8840" y="10809"/>
                    <a:pt x="6505" y="6539"/>
                    <a:pt x="3336" y="3036"/>
                  </a:cubicBezTo>
                  <a:cubicBezTo>
                    <a:pt x="2602" y="2203"/>
                    <a:pt x="1802" y="1435"/>
                    <a:pt x="968" y="701"/>
                  </a:cubicBezTo>
                  <a:lnTo>
                    <a:pt x="267" y="168"/>
                  </a:lnTo>
                  <a:cubicBezTo>
                    <a:pt x="167" y="101"/>
                    <a:pt x="101" y="34"/>
                    <a:pt x="1" y="1"/>
                  </a:cubicBezTo>
                  <a:close/>
                </a:path>
              </a:pathLst>
            </a:custGeom>
            <a:solidFill>
              <a:srgbClr val="F3F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2532825" y="786225"/>
              <a:ext cx="552900" cy="599800"/>
            </a:xfrm>
            <a:custGeom>
              <a:avLst/>
              <a:gdLst/>
              <a:ahLst/>
              <a:cxnLst/>
              <a:rect l="l" t="t" r="r" b="b"/>
              <a:pathLst>
                <a:path w="22116" h="23992" extrusionOk="0">
                  <a:moveTo>
                    <a:pt x="10792" y="1"/>
                  </a:moveTo>
                  <a:cubicBezTo>
                    <a:pt x="7844" y="1"/>
                    <a:pt x="4889" y="1170"/>
                    <a:pt x="2935" y="3427"/>
                  </a:cubicBezTo>
                  <a:cubicBezTo>
                    <a:pt x="767" y="5896"/>
                    <a:pt x="0" y="9298"/>
                    <a:pt x="100" y="12601"/>
                  </a:cubicBezTo>
                  <a:cubicBezTo>
                    <a:pt x="200" y="15903"/>
                    <a:pt x="1201" y="19272"/>
                    <a:pt x="3503" y="21574"/>
                  </a:cubicBezTo>
                  <a:cubicBezTo>
                    <a:pt x="5013" y="23063"/>
                    <a:pt x="7185" y="23991"/>
                    <a:pt x="9301" y="23991"/>
                  </a:cubicBezTo>
                  <a:cubicBezTo>
                    <a:pt x="10409" y="23991"/>
                    <a:pt x="11501" y="23737"/>
                    <a:pt x="12476" y="23175"/>
                  </a:cubicBezTo>
                  <a:lnTo>
                    <a:pt x="15344" y="23408"/>
                  </a:lnTo>
                  <a:cubicBezTo>
                    <a:pt x="19180" y="20973"/>
                    <a:pt x="21849" y="16637"/>
                    <a:pt x="21982" y="12100"/>
                  </a:cubicBezTo>
                  <a:cubicBezTo>
                    <a:pt x="22116" y="7564"/>
                    <a:pt x="19481" y="2960"/>
                    <a:pt x="15378" y="1026"/>
                  </a:cubicBezTo>
                  <a:cubicBezTo>
                    <a:pt x="13956" y="338"/>
                    <a:pt x="12375" y="1"/>
                    <a:pt x="10792" y="1"/>
                  </a:cubicBezTo>
                  <a:close/>
                </a:path>
              </a:pathLst>
            </a:custGeom>
            <a:solidFill>
              <a:srgbClr val="F3F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2973950" y="986925"/>
              <a:ext cx="571275" cy="183150"/>
            </a:xfrm>
            <a:custGeom>
              <a:avLst/>
              <a:gdLst/>
              <a:ahLst/>
              <a:cxnLst/>
              <a:rect l="l" t="t" r="r" b="b"/>
              <a:pathLst>
                <a:path w="22851" h="7326" extrusionOk="0">
                  <a:moveTo>
                    <a:pt x="22843" y="1"/>
                  </a:moveTo>
                  <a:cubicBezTo>
                    <a:pt x="22723" y="1"/>
                    <a:pt x="22110" y="1409"/>
                    <a:pt x="20382" y="3072"/>
                  </a:cubicBezTo>
                  <a:cubicBezTo>
                    <a:pt x="19348" y="4072"/>
                    <a:pt x="18214" y="4906"/>
                    <a:pt x="16913" y="5540"/>
                  </a:cubicBezTo>
                  <a:cubicBezTo>
                    <a:pt x="15009" y="6543"/>
                    <a:pt x="12904" y="7056"/>
                    <a:pt x="10776" y="7056"/>
                  </a:cubicBezTo>
                  <a:cubicBezTo>
                    <a:pt x="9436" y="7056"/>
                    <a:pt x="8087" y="6853"/>
                    <a:pt x="6772" y="6441"/>
                  </a:cubicBezTo>
                  <a:cubicBezTo>
                    <a:pt x="5405" y="6040"/>
                    <a:pt x="4104" y="5440"/>
                    <a:pt x="2970" y="4673"/>
                  </a:cubicBezTo>
                  <a:cubicBezTo>
                    <a:pt x="1869" y="3872"/>
                    <a:pt x="868" y="3005"/>
                    <a:pt x="1" y="2038"/>
                  </a:cubicBezTo>
                  <a:lnTo>
                    <a:pt x="1" y="2038"/>
                  </a:lnTo>
                  <a:cubicBezTo>
                    <a:pt x="1" y="2038"/>
                    <a:pt x="34" y="2104"/>
                    <a:pt x="168" y="2271"/>
                  </a:cubicBezTo>
                  <a:cubicBezTo>
                    <a:pt x="301" y="2438"/>
                    <a:pt x="401" y="2671"/>
                    <a:pt x="668" y="2905"/>
                  </a:cubicBezTo>
                  <a:cubicBezTo>
                    <a:pt x="1335" y="3605"/>
                    <a:pt x="2036" y="4273"/>
                    <a:pt x="2836" y="4840"/>
                  </a:cubicBezTo>
                  <a:cubicBezTo>
                    <a:pt x="5217" y="6513"/>
                    <a:pt x="7971" y="7326"/>
                    <a:pt x="10712" y="7326"/>
                  </a:cubicBezTo>
                  <a:cubicBezTo>
                    <a:pt x="14308" y="7326"/>
                    <a:pt x="17880" y="5927"/>
                    <a:pt x="20549" y="3238"/>
                  </a:cubicBezTo>
                  <a:cubicBezTo>
                    <a:pt x="21249" y="2538"/>
                    <a:pt x="21850" y="1771"/>
                    <a:pt x="22350" y="937"/>
                  </a:cubicBezTo>
                  <a:cubicBezTo>
                    <a:pt x="22484" y="737"/>
                    <a:pt x="22584" y="503"/>
                    <a:pt x="22717" y="236"/>
                  </a:cubicBezTo>
                  <a:lnTo>
                    <a:pt x="22851" y="3"/>
                  </a:lnTo>
                  <a:cubicBezTo>
                    <a:pt x="22848" y="1"/>
                    <a:pt x="22846" y="1"/>
                    <a:pt x="2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2898075" y="997000"/>
              <a:ext cx="647150" cy="355175"/>
            </a:xfrm>
            <a:custGeom>
              <a:avLst/>
              <a:gdLst/>
              <a:ahLst/>
              <a:cxnLst/>
              <a:rect l="l" t="t" r="r" b="b"/>
              <a:pathLst>
                <a:path w="25886" h="14207" extrusionOk="0">
                  <a:moveTo>
                    <a:pt x="25886" y="0"/>
                  </a:moveTo>
                  <a:lnTo>
                    <a:pt x="25886" y="0"/>
                  </a:lnTo>
                  <a:cubicBezTo>
                    <a:pt x="25786" y="100"/>
                    <a:pt x="25752" y="167"/>
                    <a:pt x="25719" y="300"/>
                  </a:cubicBezTo>
                  <a:lnTo>
                    <a:pt x="25252" y="1134"/>
                  </a:lnTo>
                  <a:cubicBezTo>
                    <a:pt x="24885" y="1835"/>
                    <a:pt x="24251" y="2869"/>
                    <a:pt x="23451" y="4136"/>
                  </a:cubicBezTo>
                  <a:cubicBezTo>
                    <a:pt x="22517" y="5604"/>
                    <a:pt x="21449" y="6938"/>
                    <a:pt x="20248" y="8173"/>
                  </a:cubicBezTo>
                  <a:cubicBezTo>
                    <a:pt x="18781" y="9707"/>
                    <a:pt x="17113" y="11008"/>
                    <a:pt x="15278" y="12009"/>
                  </a:cubicBezTo>
                  <a:cubicBezTo>
                    <a:pt x="13410" y="13009"/>
                    <a:pt x="11375" y="13610"/>
                    <a:pt x="9274" y="13810"/>
                  </a:cubicBezTo>
                  <a:cubicBezTo>
                    <a:pt x="8808" y="13856"/>
                    <a:pt x="8343" y="13879"/>
                    <a:pt x="7878" y="13879"/>
                  </a:cubicBezTo>
                  <a:cubicBezTo>
                    <a:pt x="6644" y="13879"/>
                    <a:pt x="5415" y="13716"/>
                    <a:pt x="4203" y="13376"/>
                  </a:cubicBezTo>
                  <a:cubicBezTo>
                    <a:pt x="3069" y="13109"/>
                    <a:pt x="2035" y="12609"/>
                    <a:pt x="1035" y="11975"/>
                  </a:cubicBezTo>
                  <a:cubicBezTo>
                    <a:pt x="430" y="11552"/>
                    <a:pt x="99" y="11266"/>
                    <a:pt x="18" y="11266"/>
                  </a:cubicBezTo>
                  <a:cubicBezTo>
                    <a:pt x="9" y="11266"/>
                    <a:pt x="4" y="11269"/>
                    <a:pt x="0" y="11275"/>
                  </a:cubicBezTo>
                  <a:lnTo>
                    <a:pt x="234" y="11508"/>
                  </a:lnTo>
                  <a:cubicBezTo>
                    <a:pt x="501" y="11708"/>
                    <a:pt x="734" y="11942"/>
                    <a:pt x="1001" y="12109"/>
                  </a:cubicBezTo>
                  <a:cubicBezTo>
                    <a:pt x="1935" y="12776"/>
                    <a:pt x="3036" y="13310"/>
                    <a:pt x="4170" y="13643"/>
                  </a:cubicBezTo>
                  <a:cubicBezTo>
                    <a:pt x="5421" y="14018"/>
                    <a:pt x="6728" y="14206"/>
                    <a:pt x="8035" y="14206"/>
                  </a:cubicBezTo>
                  <a:cubicBezTo>
                    <a:pt x="8471" y="14206"/>
                    <a:pt x="8907" y="14185"/>
                    <a:pt x="9340" y="14144"/>
                  </a:cubicBezTo>
                  <a:cubicBezTo>
                    <a:pt x="11442" y="13977"/>
                    <a:pt x="13577" y="13343"/>
                    <a:pt x="15445" y="12342"/>
                  </a:cubicBezTo>
                  <a:cubicBezTo>
                    <a:pt x="17346" y="11308"/>
                    <a:pt x="19014" y="9974"/>
                    <a:pt x="20448" y="8439"/>
                  </a:cubicBezTo>
                  <a:cubicBezTo>
                    <a:pt x="21683" y="7172"/>
                    <a:pt x="22717" y="5771"/>
                    <a:pt x="23617" y="4303"/>
                  </a:cubicBezTo>
                  <a:cubicBezTo>
                    <a:pt x="24251" y="3302"/>
                    <a:pt x="24852" y="2302"/>
                    <a:pt x="25352" y="1201"/>
                  </a:cubicBezTo>
                  <a:cubicBezTo>
                    <a:pt x="25519" y="834"/>
                    <a:pt x="25619" y="534"/>
                    <a:pt x="25752" y="334"/>
                  </a:cubicBezTo>
                  <a:cubicBezTo>
                    <a:pt x="25786" y="234"/>
                    <a:pt x="25852" y="133"/>
                    <a:pt x="25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2602875" y="1021975"/>
              <a:ext cx="301050" cy="104725"/>
            </a:xfrm>
            <a:custGeom>
              <a:avLst/>
              <a:gdLst/>
              <a:ahLst/>
              <a:cxnLst/>
              <a:rect l="l" t="t" r="r" b="b"/>
              <a:pathLst>
                <a:path w="12042" h="4189" extrusionOk="0">
                  <a:moveTo>
                    <a:pt x="4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2"/>
                    <a:pt x="67" y="169"/>
                    <a:pt x="334" y="435"/>
                  </a:cubicBezTo>
                  <a:cubicBezTo>
                    <a:pt x="634" y="802"/>
                    <a:pt x="1001" y="1136"/>
                    <a:pt x="1334" y="1436"/>
                  </a:cubicBezTo>
                  <a:cubicBezTo>
                    <a:pt x="1868" y="1870"/>
                    <a:pt x="2468" y="2303"/>
                    <a:pt x="3069" y="2637"/>
                  </a:cubicBezTo>
                  <a:cubicBezTo>
                    <a:pt x="3836" y="3037"/>
                    <a:pt x="4637" y="3371"/>
                    <a:pt x="5471" y="3638"/>
                  </a:cubicBezTo>
                  <a:cubicBezTo>
                    <a:pt x="6305" y="3871"/>
                    <a:pt x="7138" y="4038"/>
                    <a:pt x="8006" y="4138"/>
                  </a:cubicBezTo>
                  <a:cubicBezTo>
                    <a:pt x="8356" y="4171"/>
                    <a:pt x="8706" y="4188"/>
                    <a:pt x="9056" y="4188"/>
                  </a:cubicBezTo>
                  <a:cubicBezTo>
                    <a:pt x="9407" y="4188"/>
                    <a:pt x="9757" y="4171"/>
                    <a:pt x="10107" y="4138"/>
                  </a:cubicBezTo>
                  <a:cubicBezTo>
                    <a:pt x="10574" y="4105"/>
                    <a:pt x="11075" y="4005"/>
                    <a:pt x="11542" y="3871"/>
                  </a:cubicBezTo>
                  <a:cubicBezTo>
                    <a:pt x="11708" y="3838"/>
                    <a:pt x="11875" y="3805"/>
                    <a:pt x="12042" y="3704"/>
                  </a:cubicBezTo>
                  <a:cubicBezTo>
                    <a:pt x="12042" y="3701"/>
                    <a:pt x="12036" y="3700"/>
                    <a:pt x="12024" y="3700"/>
                  </a:cubicBezTo>
                  <a:cubicBezTo>
                    <a:pt x="11900" y="3700"/>
                    <a:pt x="11170" y="3841"/>
                    <a:pt x="10107" y="3871"/>
                  </a:cubicBezTo>
                  <a:cubicBezTo>
                    <a:pt x="9874" y="3884"/>
                    <a:pt x="9640" y="3890"/>
                    <a:pt x="9407" y="3890"/>
                  </a:cubicBezTo>
                  <a:cubicBezTo>
                    <a:pt x="6579" y="3890"/>
                    <a:pt x="3812" y="2959"/>
                    <a:pt x="1501" y="1203"/>
                  </a:cubicBezTo>
                  <a:cubicBezTo>
                    <a:pt x="562" y="523"/>
                    <a:pt x="6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2537825" y="1133750"/>
              <a:ext cx="307725" cy="110625"/>
            </a:xfrm>
            <a:custGeom>
              <a:avLst/>
              <a:gdLst/>
              <a:ahLst/>
              <a:cxnLst/>
              <a:rect l="l" t="t" r="r" b="b"/>
              <a:pathLst>
                <a:path w="12309" h="4425" extrusionOk="0">
                  <a:moveTo>
                    <a:pt x="134" y="1"/>
                  </a:moveTo>
                  <a:cubicBezTo>
                    <a:pt x="67" y="167"/>
                    <a:pt x="0" y="368"/>
                    <a:pt x="67" y="568"/>
                  </a:cubicBezTo>
                  <a:cubicBezTo>
                    <a:pt x="100" y="1135"/>
                    <a:pt x="300" y="1635"/>
                    <a:pt x="634" y="2035"/>
                  </a:cubicBezTo>
                  <a:cubicBezTo>
                    <a:pt x="1134" y="2636"/>
                    <a:pt x="1801" y="3070"/>
                    <a:pt x="2502" y="3370"/>
                  </a:cubicBezTo>
                  <a:cubicBezTo>
                    <a:pt x="3403" y="3703"/>
                    <a:pt x="4303" y="4004"/>
                    <a:pt x="5237" y="4170"/>
                  </a:cubicBezTo>
                  <a:cubicBezTo>
                    <a:pt x="6093" y="4341"/>
                    <a:pt x="6958" y="4425"/>
                    <a:pt x="7827" y="4425"/>
                  </a:cubicBezTo>
                  <a:cubicBezTo>
                    <a:pt x="8651" y="4425"/>
                    <a:pt x="9479" y="4350"/>
                    <a:pt x="10308" y="4204"/>
                  </a:cubicBezTo>
                  <a:cubicBezTo>
                    <a:pt x="10808" y="4137"/>
                    <a:pt x="11308" y="4004"/>
                    <a:pt x="11809" y="3837"/>
                  </a:cubicBezTo>
                  <a:cubicBezTo>
                    <a:pt x="11975" y="3803"/>
                    <a:pt x="12176" y="3703"/>
                    <a:pt x="12309" y="3637"/>
                  </a:cubicBezTo>
                  <a:cubicBezTo>
                    <a:pt x="12309" y="3629"/>
                    <a:pt x="12297" y="3625"/>
                    <a:pt x="12275" y="3625"/>
                  </a:cubicBezTo>
                  <a:cubicBezTo>
                    <a:pt x="12111" y="3625"/>
                    <a:pt x="11360" y="3823"/>
                    <a:pt x="10274" y="3970"/>
                  </a:cubicBezTo>
                  <a:cubicBezTo>
                    <a:pt x="9580" y="4053"/>
                    <a:pt x="8886" y="4096"/>
                    <a:pt x="8192" y="4096"/>
                  </a:cubicBezTo>
                  <a:cubicBezTo>
                    <a:pt x="7218" y="4096"/>
                    <a:pt x="6244" y="4012"/>
                    <a:pt x="5271" y="3837"/>
                  </a:cubicBezTo>
                  <a:cubicBezTo>
                    <a:pt x="3336" y="3470"/>
                    <a:pt x="1601" y="2869"/>
                    <a:pt x="801" y="1869"/>
                  </a:cubicBezTo>
                  <a:cubicBezTo>
                    <a:pt x="467" y="1502"/>
                    <a:pt x="267" y="1035"/>
                    <a:pt x="167" y="534"/>
                  </a:cubicBezTo>
                  <a:cubicBezTo>
                    <a:pt x="134" y="201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3478500" y="1798275"/>
              <a:ext cx="110100" cy="46850"/>
            </a:xfrm>
            <a:custGeom>
              <a:avLst/>
              <a:gdLst/>
              <a:ahLst/>
              <a:cxnLst/>
              <a:rect l="l" t="t" r="r" b="b"/>
              <a:pathLst>
                <a:path w="4404" h="1874" extrusionOk="0">
                  <a:moveTo>
                    <a:pt x="3483" y="0"/>
                  </a:moveTo>
                  <a:cubicBezTo>
                    <a:pt x="2939" y="0"/>
                    <a:pt x="2380" y="126"/>
                    <a:pt x="1901" y="306"/>
                  </a:cubicBezTo>
                  <a:cubicBezTo>
                    <a:pt x="1334" y="539"/>
                    <a:pt x="834" y="873"/>
                    <a:pt x="400" y="1306"/>
                  </a:cubicBezTo>
                  <a:cubicBezTo>
                    <a:pt x="234" y="1473"/>
                    <a:pt x="67" y="1673"/>
                    <a:pt x="0" y="1873"/>
                  </a:cubicBezTo>
                  <a:cubicBezTo>
                    <a:pt x="33" y="1873"/>
                    <a:pt x="200" y="1673"/>
                    <a:pt x="534" y="1406"/>
                  </a:cubicBezTo>
                  <a:cubicBezTo>
                    <a:pt x="967" y="1006"/>
                    <a:pt x="1434" y="739"/>
                    <a:pt x="2001" y="506"/>
                  </a:cubicBezTo>
                  <a:cubicBezTo>
                    <a:pt x="2535" y="306"/>
                    <a:pt x="3069" y="205"/>
                    <a:pt x="3669" y="172"/>
                  </a:cubicBezTo>
                  <a:lnTo>
                    <a:pt x="4403" y="172"/>
                  </a:lnTo>
                  <a:cubicBezTo>
                    <a:pt x="4203" y="72"/>
                    <a:pt x="3970" y="5"/>
                    <a:pt x="3669" y="5"/>
                  </a:cubicBezTo>
                  <a:cubicBezTo>
                    <a:pt x="3607" y="2"/>
                    <a:pt x="3545" y="0"/>
                    <a:pt x="348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3431800" y="1646625"/>
              <a:ext cx="50875" cy="15025"/>
            </a:xfrm>
            <a:custGeom>
              <a:avLst/>
              <a:gdLst/>
              <a:ahLst/>
              <a:cxnLst/>
              <a:rect l="l" t="t" r="r" b="b"/>
              <a:pathLst>
                <a:path w="2035" h="601" extrusionOk="0">
                  <a:moveTo>
                    <a:pt x="0" y="0"/>
                  </a:moveTo>
                  <a:lnTo>
                    <a:pt x="0" y="0"/>
                  </a:lnTo>
                  <a:cubicBezTo>
                    <a:pt x="328" y="372"/>
                    <a:pt x="815" y="601"/>
                    <a:pt x="1299" y="601"/>
                  </a:cubicBezTo>
                  <a:cubicBezTo>
                    <a:pt x="1552" y="601"/>
                    <a:pt x="1805" y="538"/>
                    <a:pt x="2035" y="401"/>
                  </a:cubicBezTo>
                  <a:cubicBezTo>
                    <a:pt x="2031" y="397"/>
                    <a:pt x="2021" y="395"/>
                    <a:pt x="2005" y="395"/>
                  </a:cubicBezTo>
                  <a:cubicBezTo>
                    <a:pt x="1936" y="395"/>
                    <a:pt x="1755" y="428"/>
                    <a:pt x="1519" y="428"/>
                  </a:cubicBezTo>
                  <a:cubicBezTo>
                    <a:pt x="1365" y="428"/>
                    <a:pt x="1187" y="414"/>
                    <a:pt x="1001" y="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3192450" y="2260400"/>
              <a:ext cx="45800" cy="221200"/>
            </a:xfrm>
            <a:custGeom>
              <a:avLst/>
              <a:gdLst/>
              <a:ahLst/>
              <a:cxnLst/>
              <a:rect l="l" t="t" r="r" b="b"/>
              <a:pathLst>
                <a:path w="1832" h="8848" extrusionOk="0">
                  <a:moveTo>
                    <a:pt x="768" y="0"/>
                  </a:moveTo>
                  <a:lnTo>
                    <a:pt x="768" y="0"/>
                  </a:lnTo>
                  <a:cubicBezTo>
                    <a:pt x="668" y="67"/>
                    <a:pt x="601" y="167"/>
                    <a:pt x="501" y="300"/>
                  </a:cubicBezTo>
                  <a:cubicBezTo>
                    <a:pt x="1" y="1034"/>
                    <a:pt x="67" y="2068"/>
                    <a:pt x="634" y="2802"/>
                  </a:cubicBezTo>
                  <a:cubicBezTo>
                    <a:pt x="801" y="3036"/>
                    <a:pt x="1001" y="3236"/>
                    <a:pt x="1168" y="3503"/>
                  </a:cubicBezTo>
                  <a:cubicBezTo>
                    <a:pt x="1402" y="3736"/>
                    <a:pt x="1468" y="4036"/>
                    <a:pt x="1468" y="4337"/>
                  </a:cubicBezTo>
                  <a:cubicBezTo>
                    <a:pt x="1402" y="4970"/>
                    <a:pt x="834" y="5471"/>
                    <a:pt x="901" y="6138"/>
                  </a:cubicBezTo>
                  <a:cubicBezTo>
                    <a:pt x="935" y="6405"/>
                    <a:pt x="1001" y="6672"/>
                    <a:pt x="1168" y="6905"/>
                  </a:cubicBezTo>
                  <a:cubicBezTo>
                    <a:pt x="1301" y="7172"/>
                    <a:pt x="1468" y="7372"/>
                    <a:pt x="1568" y="7539"/>
                  </a:cubicBezTo>
                  <a:cubicBezTo>
                    <a:pt x="1721" y="7814"/>
                    <a:pt x="1790" y="8118"/>
                    <a:pt x="1749" y="8423"/>
                  </a:cubicBezTo>
                  <a:lnTo>
                    <a:pt x="1749" y="8423"/>
                  </a:lnTo>
                  <a:cubicBezTo>
                    <a:pt x="1832" y="8103"/>
                    <a:pt x="1794" y="7756"/>
                    <a:pt x="1635" y="7439"/>
                  </a:cubicBezTo>
                  <a:cubicBezTo>
                    <a:pt x="1468" y="7005"/>
                    <a:pt x="1101" y="6605"/>
                    <a:pt x="1068" y="6038"/>
                  </a:cubicBezTo>
                  <a:cubicBezTo>
                    <a:pt x="1068" y="5771"/>
                    <a:pt x="1135" y="5504"/>
                    <a:pt x="1301" y="5271"/>
                  </a:cubicBezTo>
                  <a:cubicBezTo>
                    <a:pt x="1502" y="4970"/>
                    <a:pt x="1635" y="4637"/>
                    <a:pt x="1668" y="4303"/>
                  </a:cubicBezTo>
                  <a:cubicBezTo>
                    <a:pt x="1668" y="3970"/>
                    <a:pt x="1568" y="3636"/>
                    <a:pt x="1335" y="3336"/>
                  </a:cubicBezTo>
                  <a:cubicBezTo>
                    <a:pt x="1135" y="3069"/>
                    <a:pt x="935" y="2836"/>
                    <a:pt x="768" y="2635"/>
                  </a:cubicBezTo>
                  <a:cubicBezTo>
                    <a:pt x="468" y="2269"/>
                    <a:pt x="267" y="1802"/>
                    <a:pt x="301" y="1301"/>
                  </a:cubicBezTo>
                  <a:cubicBezTo>
                    <a:pt x="301" y="968"/>
                    <a:pt x="401" y="634"/>
                    <a:pt x="568" y="334"/>
                  </a:cubicBezTo>
                  <a:cubicBezTo>
                    <a:pt x="668" y="134"/>
                    <a:pt x="768" y="0"/>
                    <a:pt x="768" y="0"/>
                  </a:cubicBezTo>
                  <a:close/>
                  <a:moveTo>
                    <a:pt x="1749" y="8423"/>
                  </a:moveTo>
                  <a:cubicBezTo>
                    <a:pt x="1745" y="8440"/>
                    <a:pt x="1740" y="8456"/>
                    <a:pt x="1735" y="8473"/>
                  </a:cubicBezTo>
                  <a:cubicBezTo>
                    <a:pt x="1735" y="8485"/>
                    <a:pt x="1735" y="8496"/>
                    <a:pt x="1734" y="8508"/>
                  </a:cubicBezTo>
                  <a:lnTo>
                    <a:pt x="1734" y="8508"/>
                  </a:lnTo>
                  <a:cubicBezTo>
                    <a:pt x="1735" y="8507"/>
                    <a:pt x="1735" y="8507"/>
                    <a:pt x="1735" y="8506"/>
                  </a:cubicBezTo>
                  <a:cubicBezTo>
                    <a:pt x="1741" y="8479"/>
                    <a:pt x="1745" y="8451"/>
                    <a:pt x="1749" y="8423"/>
                  </a:cubicBezTo>
                  <a:close/>
                  <a:moveTo>
                    <a:pt x="1734" y="8508"/>
                  </a:moveTo>
                  <a:cubicBezTo>
                    <a:pt x="1668" y="8641"/>
                    <a:pt x="1635" y="8773"/>
                    <a:pt x="1568" y="8840"/>
                  </a:cubicBezTo>
                  <a:cubicBezTo>
                    <a:pt x="1568" y="8845"/>
                    <a:pt x="1572" y="8848"/>
                    <a:pt x="1578" y="8848"/>
                  </a:cubicBezTo>
                  <a:cubicBezTo>
                    <a:pt x="1613" y="8848"/>
                    <a:pt x="1725" y="8764"/>
                    <a:pt x="1734" y="8508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3257500" y="2281025"/>
              <a:ext cx="50050" cy="184550"/>
            </a:xfrm>
            <a:custGeom>
              <a:avLst/>
              <a:gdLst/>
              <a:ahLst/>
              <a:cxnLst/>
              <a:rect l="l" t="t" r="r" b="b"/>
              <a:pathLst>
                <a:path w="2002" h="7382" extrusionOk="0">
                  <a:moveTo>
                    <a:pt x="524" y="1"/>
                  </a:moveTo>
                  <a:cubicBezTo>
                    <a:pt x="491" y="1"/>
                    <a:pt x="384" y="70"/>
                    <a:pt x="301" y="209"/>
                  </a:cubicBezTo>
                  <a:cubicBezTo>
                    <a:pt x="67" y="476"/>
                    <a:pt x="0" y="810"/>
                    <a:pt x="34" y="1110"/>
                  </a:cubicBezTo>
                  <a:cubicBezTo>
                    <a:pt x="67" y="1343"/>
                    <a:pt x="134" y="1544"/>
                    <a:pt x="234" y="1710"/>
                  </a:cubicBezTo>
                  <a:cubicBezTo>
                    <a:pt x="367" y="1944"/>
                    <a:pt x="534" y="2111"/>
                    <a:pt x="734" y="2277"/>
                  </a:cubicBezTo>
                  <a:cubicBezTo>
                    <a:pt x="968" y="2378"/>
                    <a:pt x="1135" y="2544"/>
                    <a:pt x="1301" y="2778"/>
                  </a:cubicBezTo>
                  <a:cubicBezTo>
                    <a:pt x="1401" y="2978"/>
                    <a:pt x="1468" y="3211"/>
                    <a:pt x="1368" y="3478"/>
                  </a:cubicBezTo>
                  <a:cubicBezTo>
                    <a:pt x="1335" y="3712"/>
                    <a:pt x="1201" y="3979"/>
                    <a:pt x="1168" y="4279"/>
                  </a:cubicBezTo>
                  <a:cubicBezTo>
                    <a:pt x="1135" y="4512"/>
                    <a:pt x="1168" y="4813"/>
                    <a:pt x="1235" y="5046"/>
                  </a:cubicBezTo>
                  <a:cubicBezTo>
                    <a:pt x="1401" y="5513"/>
                    <a:pt x="1668" y="5947"/>
                    <a:pt x="1735" y="6280"/>
                  </a:cubicBezTo>
                  <a:cubicBezTo>
                    <a:pt x="1835" y="6514"/>
                    <a:pt x="1868" y="6814"/>
                    <a:pt x="1835" y="7114"/>
                  </a:cubicBezTo>
                  <a:cubicBezTo>
                    <a:pt x="1802" y="7248"/>
                    <a:pt x="1735" y="7381"/>
                    <a:pt x="1735" y="7381"/>
                  </a:cubicBezTo>
                  <a:cubicBezTo>
                    <a:pt x="1735" y="7381"/>
                    <a:pt x="1835" y="7314"/>
                    <a:pt x="1902" y="7181"/>
                  </a:cubicBezTo>
                  <a:cubicBezTo>
                    <a:pt x="2002" y="6881"/>
                    <a:pt x="2002" y="6547"/>
                    <a:pt x="1902" y="6280"/>
                  </a:cubicBezTo>
                  <a:cubicBezTo>
                    <a:pt x="1835" y="5880"/>
                    <a:pt x="1568" y="5480"/>
                    <a:pt x="1468" y="5013"/>
                  </a:cubicBezTo>
                  <a:cubicBezTo>
                    <a:pt x="1368" y="4813"/>
                    <a:pt x="1335" y="4546"/>
                    <a:pt x="1368" y="4312"/>
                  </a:cubicBezTo>
                  <a:cubicBezTo>
                    <a:pt x="1401" y="4045"/>
                    <a:pt x="1501" y="3812"/>
                    <a:pt x="1568" y="3512"/>
                  </a:cubicBezTo>
                  <a:cubicBezTo>
                    <a:pt x="1668" y="3211"/>
                    <a:pt x="1635" y="2878"/>
                    <a:pt x="1468" y="2644"/>
                  </a:cubicBezTo>
                  <a:cubicBezTo>
                    <a:pt x="1301" y="2444"/>
                    <a:pt x="1068" y="2277"/>
                    <a:pt x="868" y="2111"/>
                  </a:cubicBezTo>
                  <a:cubicBezTo>
                    <a:pt x="701" y="1977"/>
                    <a:pt x="534" y="1810"/>
                    <a:pt x="401" y="1644"/>
                  </a:cubicBezTo>
                  <a:cubicBezTo>
                    <a:pt x="301" y="1477"/>
                    <a:pt x="234" y="1310"/>
                    <a:pt x="201" y="1110"/>
                  </a:cubicBezTo>
                  <a:cubicBezTo>
                    <a:pt x="167" y="810"/>
                    <a:pt x="234" y="510"/>
                    <a:pt x="367" y="276"/>
                  </a:cubicBezTo>
                  <a:cubicBezTo>
                    <a:pt x="467" y="109"/>
                    <a:pt x="534" y="43"/>
                    <a:pt x="534" y="9"/>
                  </a:cubicBezTo>
                  <a:cubicBezTo>
                    <a:pt x="534" y="4"/>
                    <a:pt x="530" y="1"/>
                    <a:pt x="52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2768825" y="1021175"/>
              <a:ext cx="763900" cy="455625"/>
            </a:xfrm>
            <a:custGeom>
              <a:avLst/>
              <a:gdLst/>
              <a:ahLst/>
              <a:cxnLst/>
              <a:rect l="l" t="t" r="r" b="b"/>
              <a:pathLst>
                <a:path w="30556" h="18225" extrusionOk="0">
                  <a:moveTo>
                    <a:pt x="30555" y="0"/>
                  </a:moveTo>
                  <a:lnTo>
                    <a:pt x="30555" y="0"/>
                  </a:lnTo>
                  <a:cubicBezTo>
                    <a:pt x="30555" y="1"/>
                    <a:pt x="30555" y="5"/>
                    <a:pt x="30552" y="12"/>
                  </a:cubicBezTo>
                  <a:lnTo>
                    <a:pt x="30552" y="12"/>
                  </a:lnTo>
                  <a:cubicBezTo>
                    <a:pt x="30554" y="9"/>
                    <a:pt x="30555" y="5"/>
                    <a:pt x="30555" y="0"/>
                  </a:cubicBezTo>
                  <a:close/>
                  <a:moveTo>
                    <a:pt x="30552" y="12"/>
                  </a:moveTo>
                  <a:cubicBezTo>
                    <a:pt x="30539" y="34"/>
                    <a:pt x="30489" y="38"/>
                    <a:pt x="30489" y="67"/>
                  </a:cubicBezTo>
                  <a:cubicBezTo>
                    <a:pt x="30531" y="46"/>
                    <a:pt x="30546" y="25"/>
                    <a:pt x="30552" y="12"/>
                  </a:cubicBezTo>
                  <a:close/>
                  <a:moveTo>
                    <a:pt x="0" y="16879"/>
                  </a:moveTo>
                  <a:cubicBezTo>
                    <a:pt x="0" y="16879"/>
                    <a:pt x="15" y="16894"/>
                    <a:pt x="35" y="16894"/>
                  </a:cubicBezTo>
                  <a:cubicBezTo>
                    <a:pt x="41" y="16894"/>
                    <a:pt x="48" y="16892"/>
                    <a:pt x="56" y="16888"/>
                  </a:cubicBezTo>
                  <a:lnTo>
                    <a:pt x="56" y="16888"/>
                  </a:lnTo>
                  <a:cubicBezTo>
                    <a:pt x="63" y="16893"/>
                    <a:pt x="67" y="16901"/>
                    <a:pt x="67" y="16913"/>
                  </a:cubicBezTo>
                  <a:lnTo>
                    <a:pt x="207" y="16959"/>
                  </a:lnTo>
                  <a:lnTo>
                    <a:pt x="207" y="16959"/>
                  </a:lnTo>
                  <a:lnTo>
                    <a:pt x="67" y="16879"/>
                  </a:lnTo>
                  <a:cubicBezTo>
                    <a:pt x="63" y="16883"/>
                    <a:pt x="59" y="16886"/>
                    <a:pt x="56" y="16888"/>
                  </a:cubicBezTo>
                  <a:lnTo>
                    <a:pt x="56" y="16888"/>
                  </a:lnTo>
                  <a:cubicBezTo>
                    <a:pt x="43" y="16879"/>
                    <a:pt x="22" y="16879"/>
                    <a:pt x="0" y="16879"/>
                  </a:cubicBezTo>
                  <a:close/>
                  <a:moveTo>
                    <a:pt x="30489" y="67"/>
                  </a:moveTo>
                  <a:lnTo>
                    <a:pt x="30388" y="334"/>
                  </a:lnTo>
                  <a:cubicBezTo>
                    <a:pt x="30255" y="534"/>
                    <a:pt x="30088" y="901"/>
                    <a:pt x="29888" y="1335"/>
                  </a:cubicBezTo>
                  <a:cubicBezTo>
                    <a:pt x="29454" y="2202"/>
                    <a:pt x="28754" y="3470"/>
                    <a:pt x="27820" y="4904"/>
                  </a:cubicBezTo>
                  <a:cubicBezTo>
                    <a:pt x="26753" y="6672"/>
                    <a:pt x="25485" y="8306"/>
                    <a:pt x="24117" y="9807"/>
                  </a:cubicBezTo>
                  <a:cubicBezTo>
                    <a:pt x="22449" y="11675"/>
                    <a:pt x="20548" y="13277"/>
                    <a:pt x="18413" y="14611"/>
                  </a:cubicBezTo>
                  <a:cubicBezTo>
                    <a:pt x="16278" y="15979"/>
                    <a:pt x="13943" y="16913"/>
                    <a:pt x="11542" y="17513"/>
                  </a:cubicBezTo>
                  <a:cubicBezTo>
                    <a:pt x="10006" y="17903"/>
                    <a:pt x="8429" y="18091"/>
                    <a:pt x="6828" y="18091"/>
                  </a:cubicBezTo>
                  <a:cubicBezTo>
                    <a:pt x="6377" y="18091"/>
                    <a:pt x="5925" y="18076"/>
                    <a:pt x="5471" y="18047"/>
                  </a:cubicBezTo>
                  <a:cubicBezTo>
                    <a:pt x="4103" y="17947"/>
                    <a:pt x="2769" y="17713"/>
                    <a:pt x="1434" y="17346"/>
                  </a:cubicBezTo>
                  <a:cubicBezTo>
                    <a:pt x="934" y="17246"/>
                    <a:pt x="601" y="17079"/>
                    <a:pt x="367" y="17013"/>
                  </a:cubicBezTo>
                  <a:lnTo>
                    <a:pt x="207" y="16959"/>
                  </a:lnTo>
                  <a:lnTo>
                    <a:pt x="207" y="16959"/>
                  </a:lnTo>
                  <a:lnTo>
                    <a:pt x="300" y="17013"/>
                  </a:lnTo>
                  <a:cubicBezTo>
                    <a:pt x="634" y="17146"/>
                    <a:pt x="967" y="17246"/>
                    <a:pt x="1368" y="17380"/>
                  </a:cubicBezTo>
                  <a:cubicBezTo>
                    <a:pt x="2702" y="17813"/>
                    <a:pt x="4070" y="18080"/>
                    <a:pt x="5437" y="18180"/>
                  </a:cubicBezTo>
                  <a:cubicBezTo>
                    <a:pt x="5889" y="18210"/>
                    <a:pt x="6345" y="18225"/>
                    <a:pt x="6802" y="18225"/>
                  </a:cubicBezTo>
                  <a:cubicBezTo>
                    <a:pt x="8401" y="18225"/>
                    <a:pt x="10018" y="18043"/>
                    <a:pt x="11575" y="17680"/>
                  </a:cubicBezTo>
                  <a:cubicBezTo>
                    <a:pt x="13977" y="17079"/>
                    <a:pt x="16378" y="16145"/>
                    <a:pt x="18480" y="14811"/>
                  </a:cubicBezTo>
                  <a:cubicBezTo>
                    <a:pt x="20615" y="13410"/>
                    <a:pt x="22583" y="11809"/>
                    <a:pt x="24251" y="9908"/>
                  </a:cubicBezTo>
                  <a:cubicBezTo>
                    <a:pt x="25618" y="8373"/>
                    <a:pt x="26819" y="6739"/>
                    <a:pt x="27920" y="5004"/>
                  </a:cubicBezTo>
                  <a:cubicBezTo>
                    <a:pt x="28654" y="3837"/>
                    <a:pt x="29321" y="2636"/>
                    <a:pt x="29921" y="1368"/>
                  </a:cubicBezTo>
                  <a:cubicBezTo>
                    <a:pt x="30122" y="968"/>
                    <a:pt x="30288" y="601"/>
                    <a:pt x="30388" y="367"/>
                  </a:cubicBezTo>
                  <a:lnTo>
                    <a:pt x="30489" y="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2783000" y="970300"/>
              <a:ext cx="242700" cy="405325"/>
            </a:xfrm>
            <a:custGeom>
              <a:avLst/>
              <a:gdLst/>
              <a:ahLst/>
              <a:cxnLst/>
              <a:rect l="l" t="t" r="r" b="b"/>
              <a:pathLst>
                <a:path w="9708" h="16213" extrusionOk="0">
                  <a:moveTo>
                    <a:pt x="9707" y="1"/>
                  </a:moveTo>
                  <a:cubicBezTo>
                    <a:pt x="9640" y="1"/>
                    <a:pt x="9607" y="34"/>
                    <a:pt x="9540" y="67"/>
                  </a:cubicBezTo>
                  <a:lnTo>
                    <a:pt x="9140" y="434"/>
                  </a:lnTo>
                  <a:cubicBezTo>
                    <a:pt x="8940" y="568"/>
                    <a:pt x="8706" y="768"/>
                    <a:pt x="8473" y="1035"/>
                  </a:cubicBezTo>
                  <a:cubicBezTo>
                    <a:pt x="8206" y="1268"/>
                    <a:pt x="7939" y="1535"/>
                    <a:pt x="7639" y="1869"/>
                  </a:cubicBezTo>
                  <a:cubicBezTo>
                    <a:pt x="6938" y="2569"/>
                    <a:pt x="6271" y="3370"/>
                    <a:pt x="5638" y="4170"/>
                  </a:cubicBezTo>
                  <a:cubicBezTo>
                    <a:pt x="4837" y="5171"/>
                    <a:pt x="4136" y="6172"/>
                    <a:pt x="3503" y="7239"/>
                  </a:cubicBezTo>
                  <a:cubicBezTo>
                    <a:pt x="2869" y="8340"/>
                    <a:pt x="2302" y="9441"/>
                    <a:pt x="1801" y="10575"/>
                  </a:cubicBezTo>
                  <a:cubicBezTo>
                    <a:pt x="1368" y="11542"/>
                    <a:pt x="1001" y="12510"/>
                    <a:pt x="701" y="13444"/>
                  </a:cubicBezTo>
                  <a:cubicBezTo>
                    <a:pt x="534" y="13877"/>
                    <a:pt x="467" y="14244"/>
                    <a:pt x="367" y="14578"/>
                  </a:cubicBezTo>
                  <a:cubicBezTo>
                    <a:pt x="300" y="14911"/>
                    <a:pt x="200" y="15245"/>
                    <a:pt x="167" y="15445"/>
                  </a:cubicBezTo>
                  <a:cubicBezTo>
                    <a:pt x="134" y="15679"/>
                    <a:pt x="100" y="15845"/>
                    <a:pt x="34" y="16012"/>
                  </a:cubicBezTo>
                  <a:cubicBezTo>
                    <a:pt x="0" y="16079"/>
                    <a:pt x="0" y="16112"/>
                    <a:pt x="0" y="16212"/>
                  </a:cubicBezTo>
                  <a:cubicBezTo>
                    <a:pt x="34" y="16179"/>
                    <a:pt x="100" y="16112"/>
                    <a:pt x="100" y="16045"/>
                  </a:cubicBezTo>
                  <a:lnTo>
                    <a:pt x="267" y="15512"/>
                  </a:lnTo>
                  <a:cubicBezTo>
                    <a:pt x="334" y="15278"/>
                    <a:pt x="367" y="15011"/>
                    <a:pt x="501" y="14678"/>
                  </a:cubicBezTo>
                  <a:cubicBezTo>
                    <a:pt x="634" y="14344"/>
                    <a:pt x="701" y="13944"/>
                    <a:pt x="867" y="13544"/>
                  </a:cubicBezTo>
                  <a:cubicBezTo>
                    <a:pt x="1168" y="12710"/>
                    <a:pt x="1535" y="11742"/>
                    <a:pt x="2002" y="10708"/>
                  </a:cubicBezTo>
                  <a:cubicBezTo>
                    <a:pt x="3002" y="8440"/>
                    <a:pt x="4303" y="6272"/>
                    <a:pt x="5804" y="4337"/>
                  </a:cubicBezTo>
                  <a:cubicBezTo>
                    <a:pt x="6505" y="3403"/>
                    <a:pt x="7172" y="2602"/>
                    <a:pt x="7739" y="2002"/>
                  </a:cubicBezTo>
                  <a:cubicBezTo>
                    <a:pt x="8006" y="1668"/>
                    <a:pt x="8306" y="1402"/>
                    <a:pt x="8540" y="1168"/>
                  </a:cubicBezTo>
                  <a:lnTo>
                    <a:pt x="9173" y="534"/>
                  </a:lnTo>
                  <a:lnTo>
                    <a:pt x="9607" y="167"/>
                  </a:lnTo>
                  <a:cubicBezTo>
                    <a:pt x="9674" y="34"/>
                    <a:pt x="9707" y="1"/>
                    <a:pt x="9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3582725" y="861900"/>
              <a:ext cx="455350" cy="335250"/>
            </a:xfrm>
            <a:custGeom>
              <a:avLst/>
              <a:gdLst/>
              <a:ahLst/>
              <a:cxnLst/>
              <a:rect l="l" t="t" r="r" b="b"/>
              <a:pathLst>
                <a:path w="18214" h="13410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00"/>
                    <a:pt x="101" y="200"/>
                  </a:cubicBezTo>
                  <a:lnTo>
                    <a:pt x="434" y="767"/>
                  </a:lnTo>
                  <a:cubicBezTo>
                    <a:pt x="601" y="1068"/>
                    <a:pt x="768" y="1334"/>
                    <a:pt x="1035" y="1701"/>
                  </a:cubicBezTo>
                  <a:cubicBezTo>
                    <a:pt x="1268" y="2068"/>
                    <a:pt x="1535" y="2435"/>
                    <a:pt x="1869" y="2869"/>
                  </a:cubicBezTo>
                  <a:cubicBezTo>
                    <a:pt x="2202" y="3269"/>
                    <a:pt x="2569" y="3703"/>
                    <a:pt x="2936" y="4203"/>
                  </a:cubicBezTo>
                  <a:cubicBezTo>
                    <a:pt x="3336" y="4704"/>
                    <a:pt x="3770" y="5171"/>
                    <a:pt x="4270" y="5671"/>
                  </a:cubicBezTo>
                  <a:cubicBezTo>
                    <a:pt x="5338" y="6738"/>
                    <a:pt x="6505" y="7739"/>
                    <a:pt x="7706" y="8606"/>
                  </a:cubicBezTo>
                  <a:cubicBezTo>
                    <a:pt x="8907" y="9507"/>
                    <a:pt x="10208" y="10274"/>
                    <a:pt x="11542" y="11008"/>
                  </a:cubicBezTo>
                  <a:cubicBezTo>
                    <a:pt x="12176" y="11275"/>
                    <a:pt x="12776" y="11575"/>
                    <a:pt x="13344" y="11842"/>
                  </a:cubicBezTo>
                  <a:cubicBezTo>
                    <a:pt x="13877" y="12076"/>
                    <a:pt x="14411" y="12242"/>
                    <a:pt x="14911" y="12442"/>
                  </a:cubicBezTo>
                  <a:cubicBezTo>
                    <a:pt x="15412" y="12676"/>
                    <a:pt x="15845" y="12776"/>
                    <a:pt x="16246" y="12909"/>
                  </a:cubicBezTo>
                  <a:cubicBezTo>
                    <a:pt x="16679" y="13043"/>
                    <a:pt x="17013" y="13110"/>
                    <a:pt x="17280" y="13210"/>
                  </a:cubicBezTo>
                  <a:lnTo>
                    <a:pt x="17947" y="13376"/>
                  </a:lnTo>
                  <a:cubicBezTo>
                    <a:pt x="18047" y="13410"/>
                    <a:pt x="18147" y="13410"/>
                    <a:pt x="18214" y="13410"/>
                  </a:cubicBezTo>
                  <a:cubicBezTo>
                    <a:pt x="18147" y="13376"/>
                    <a:pt x="18047" y="13343"/>
                    <a:pt x="17947" y="13243"/>
                  </a:cubicBezTo>
                  <a:lnTo>
                    <a:pt x="17346" y="13043"/>
                  </a:lnTo>
                  <a:cubicBezTo>
                    <a:pt x="17080" y="12943"/>
                    <a:pt x="16746" y="12843"/>
                    <a:pt x="16346" y="12709"/>
                  </a:cubicBezTo>
                  <a:cubicBezTo>
                    <a:pt x="15912" y="12576"/>
                    <a:pt x="15512" y="12442"/>
                    <a:pt x="15011" y="12242"/>
                  </a:cubicBezTo>
                  <a:cubicBezTo>
                    <a:pt x="14511" y="12042"/>
                    <a:pt x="13944" y="11775"/>
                    <a:pt x="13410" y="11575"/>
                  </a:cubicBezTo>
                  <a:cubicBezTo>
                    <a:pt x="12877" y="11375"/>
                    <a:pt x="12276" y="11041"/>
                    <a:pt x="11676" y="10741"/>
                  </a:cubicBezTo>
                  <a:cubicBezTo>
                    <a:pt x="10375" y="10041"/>
                    <a:pt x="9074" y="9240"/>
                    <a:pt x="7873" y="8373"/>
                  </a:cubicBezTo>
                  <a:cubicBezTo>
                    <a:pt x="6672" y="7506"/>
                    <a:pt x="5538" y="6505"/>
                    <a:pt x="4437" y="5437"/>
                  </a:cubicBezTo>
                  <a:cubicBezTo>
                    <a:pt x="3937" y="4937"/>
                    <a:pt x="3503" y="4470"/>
                    <a:pt x="3070" y="4036"/>
                  </a:cubicBezTo>
                  <a:cubicBezTo>
                    <a:pt x="2669" y="3569"/>
                    <a:pt x="2336" y="3169"/>
                    <a:pt x="2002" y="2735"/>
                  </a:cubicBezTo>
                  <a:cubicBezTo>
                    <a:pt x="1669" y="2335"/>
                    <a:pt x="1402" y="1935"/>
                    <a:pt x="1168" y="1601"/>
                  </a:cubicBezTo>
                  <a:cubicBezTo>
                    <a:pt x="901" y="1268"/>
                    <a:pt x="701" y="1001"/>
                    <a:pt x="534" y="734"/>
                  </a:cubicBezTo>
                  <a:lnTo>
                    <a:pt x="167" y="200"/>
                  </a:ln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2726275" y="1642450"/>
              <a:ext cx="209350" cy="55900"/>
            </a:xfrm>
            <a:custGeom>
              <a:avLst/>
              <a:gdLst/>
              <a:ahLst/>
              <a:cxnLst/>
              <a:rect l="l" t="t" r="r" b="b"/>
              <a:pathLst>
                <a:path w="8374" h="2236" extrusionOk="0">
                  <a:moveTo>
                    <a:pt x="8374" y="1"/>
                  </a:moveTo>
                  <a:lnTo>
                    <a:pt x="8374" y="1"/>
                  </a:lnTo>
                  <a:cubicBezTo>
                    <a:pt x="7940" y="167"/>
                    <a:pt x="7573" y="334"/>
                    <a:pt x="7139" y="501"/>
                  </a:cubicBezTo>
                  <a:cubicBezTo>
                    <a:pt x="5305" y="1368"/>
                    <a:pt x="3303" y="1902"/>
                    <a:pt x="1268" y="2069"/>
                  </a:cubicBezTo>
                  <a:cubicBezTo>
                    <a:pt x="501" y="2169"/>
                    <a:pt x="1" y="2169"/>
                    <a:pt x="1" y="2202"/>
                  </a:cubicBezTo>
                  <a:cubicBezTo>
                    <a:pt x="101" y="2235"/>
                    <a:pt x="234" y="2235"/>
                    <a:pt x="334" y="2235"/>
                  </a:cubicBezTo>
                  <a:lnTo>
                    <a:pt x="1302" y="2235"/>
                  </a:lnTo>
                  <a:cubicBezTo>
                    <a:pt x="2369" y="2202"/>
                    <a:pt x="3403" y="2035"/>
                    <a:pt x="4404" y="1768"/>
                  </a:cubicBezTo>
                  <a:cubicBezTo>
                    <a:pt x="5405" y="1535"/>
                    <a:pt x="6372" y="1101"/>
                    <a:pt x="7273" y="668"/>
                  </a:cubicBezTo>
                  <a:cubicBezTo>
                    <a:pt x="7606" y="501"/>
                    <a:pt x="7907" y="334"/>
                    <a:pt x="8073" y="201"/>
                  </a:cubicBezTo>
                  <a:cubicBezTo>
                    <a:pt x="8207" y="167"/>
                    <a:pt x="8273" y="67"/>
                    <a:pt x="8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2597850" y="4028325"/>
              <a:ext cx="906525" cy="617975"/>
            </a:xfrm>
            <a:custGeom>
              <a:avLst/>
              <a:gdLst/>
              <a:ahLst/>
              <a:cxnLst/>
              <a:rect l="l" t="t" r="r" b="b"/>
              <a:pathLst>
                <a:path w="36261" h="24719" extrusionOk="0">
                  <a:moveTo>
                    <a:pt x="9775" y="1"/>
                  </a:moveTo>
                  <a:lnTo>
                    <a:pt x="6939" y="5705"/>
                  </a:lnTo>
                  <a:cubicBezTo>
                    <a:pt x="6939" y="5705"/>
                    <a:pt x="301" y="8507"/>
                    <a:pt x="1" y="17313"/>
                  </a:cubicBezTo>
                  <a:lnTo>
                    <a:pt x="4037" y="23517"/>
                  </a:lnTo>
                  <a:lnTo>
                    <a:pt x="35726" y="24718"/>
                  </a:lnTo>
                  <a:lnTo>
                    <a:pt x="36260" y="9808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3993025" y="4326875"/>
              <a:ext cx="266050" cy="206875"/>
            </a:xfrm>
            <a:custGeom>
              <a:avLst/>
              <a:gdLst/>
              <a:ahLst/>
              <a:cxnLst/>
              <a:rect l="l" t="t" r="r" b="b"/>
              <a:pathLst>
                <a:path w="10642" h="8275" extrusionOk="0">
                  <a:moveTo>
                    <a:pt x="0" y="0"/>
                  </a:moveTo>
                  <a:lnTo>
                    <a:pt x="3069" y="6438"/>
                  </a:lnTo>
                  <a:cubicBezTo>
                    <a:pt x="3903" y="7072"/>
                    <a:pt x="7105" y="8240"/>
                    <a:pt x="8140" y="8273"/>
                  </a:cubicBezTo>
                  <a:cubicBezTo>
                    <a:pt x="8163" y="8274"/>
                    <a:pt x="8187" y="8274"/>
                    <a:pt x="8211" y="8274"/>
                  </a:cubicBezTo>
                  <a:cubicBezTo>
                    <a:pt x="9226" y="8274"/>
                    <a:pt x="10344" y="7582"/>
                    <a:pt x="10475" y="6572"/>
                  </a:cubicBezTo>
                  <a:cubicBezTo>
                    <a:pt x="10641" y="5704"/>
                    <a:pt x="10008" y="4871"/>
                    <a:pt x="9374" y="4237"/>
                  </a:cubicBezTo>
                  <a:cubicBezTo>
                    <a:pt x="7572" y="2369"/>
                    <a:pt x="2602" y="567"/>
                    <a:pt x="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3532700" y="3894150"/>
              <a:ext cx="743875" cy="756300"/>
            </a:xfrm>
            <a:custGeom>
              <a:avLst/>
              <a:gdLst/>
              <a:ahLst/>
              <a:cxnLst/>
              <a:rect l="l" t="t" r="r" b="b"/>
              <a:pathLst>
                <a:path w="29755" h="30252" extrusionOk="0">
                  <a:moveTo>
                    <a:pt x="1690" y="0"/>
                  </a:moveTo>
                  <a:cubicBezTo>
                    <a:pt x="1302" y="0"/>
                    <a:pt x="922" y="143"/>
                    <a:pt x="634" y="431"/>
                  </a:cubicBezTo>
                  <a:lnTo>
                    <a:pt x="567" y="497"/>
                  </a:lnTo>
                  <a:cubicBezTo>
                    <a:pt x="0" y="1131"/>
                    <a:pt x="0" y="2099"/>
                    <a:pt x="567" y="2732"/>
                  </a:cubicBezTo>
                  <a:lnTo>
                    <a:pt x="11909" y="14241"/>
                  </a:lnTo>
                  <a:lnTo>
                    <a:pt x="26286" y="28784"/>
                  </a:lnTo>
                  <a:lnTo>
                    <a:pt x="29755" y="30252"/>
                  </a:lnTo>
                  <a:lnTo>
                    <a:pt x="28554" y="26549"/>
                  </a:lnTo>
                  <a:lnTo>
                    <a:pt x="2869" y="497"/>
                  </a:lnTo>
                  <a:cubicBezTo>
                    <a:pt x="2539" y="168"/>
                    <a:pt x="2110" y="0"/>
                    <a:pt x="1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3458475" y="4219750"/>
              <a:ext cx="708025" cy="514975"/>
            </a:xfrm>
            <a:custGeom>
              <a:avLst/>
              <a:gdLst/>
              <a:ahLst/>
              <a:cxnLst/>
              <a:rect l="l" t="t" r="r" b="b"/>
              <a:pathLst>
                <a:path w="28321" h="20599" extrusionOk="0">
                  <a:moveTo>
                    <a:pt x="16016" y="1"/>
                  </a:moveTo>
                  <a:cubicBezTo>
                    <a:pt x="15607" y="1"/>
                    <a:pt x="15203" y="60"/>
                    <a:pt x="14811" y="182"/>
                  </a:cubicBezTo>
                  <a:lnTo>
                    <a:pt x="12309" y="950"/>
                  </a:lnTo>
                  <a:lnTo>
                    <a:pt x="2302" y="2050"/>
                  </a:lnTo>
                  <a:lnTo>
                    <a:pt x="1835" y="2117"/>
                  </a:lnTo>
                  <a:lnTo>
                    <a:pt x="0" y="16494"/>
                  </a:lnTo>
                  <a:cubicBezTo>
                    <a:pt x="0" y="16494"/>
                    <a:pt x="6839" y="19196"/>
                    <a:pt x="7139" y="19263"/>
                  </a:cubicBezTo>
                  <a:cubicBezTo>
                    <a:pt x="7716" y="19475"/>
                    <a:pt x="13014" y="20599"/>
                    <a:pt x="15170" y="20599"/>
                  </a:cubicBezTo>
                  <a:cubicBezTo>
                    <a:pt x="15384" y="20599"/>
                    <a:pt x="15567" y="20588"/>
                    <a:pt x="15712" y="20564"/>
                  </a:cubicBezTo>
                  <a:cubicBezTo>
                    <a:pt x="16646" y="20430"/>
                    <a:pt x="17513" y="19930"/>
                    <a:pt x="18147" y="19229"/>
                  </a:cubicBezTo>
                  <a:lnTo>
                    <a:pt x="20548" y="19229"/>
                  </a:lnTo>
                  <a:cubicBezTo>
                    <a:pt x="22016" y="19163"/>
                    <a:pt x="23384" y="18462"/>
                    <a:pt x="24385" y="17361"/>
                  </a:cubicBezTo>
                  <a:cubicBezTo>
                    <a:pt x="24385" y="17361"/>
                    <a:pt x="24472" y="17378"/>
                    <a:pt x="24619" y="17378"/>
                  </a:cubicBezTo>
                  <a:cubicBezTo>
                    <a:pt x="25136" y="17378"/>
                    <a:pt x="26390" y="17176"/>
                    <a:pt x="27220" y="15360"/>
                  </a:cubicBezTo>
                  <a:cubicBezTo>
                    <a:pt x="28321" y="13025"/>
                    <a:pt x="26786" y="11858"/>
                    <a:pt x="26786" y="11858"/>
                  </a:cubicBezTo>
                  <a:lnTo>
                    <a:pt x="27487" y="10356"/>
                  </a:lnTo>
                  <a:cubicBezTo>
                    <a:pt x="27887" y="9389"/>
                    <a:pt x="27854" y="8255"/>
                    <a:pt x="27287" y="7354"/>
                  </a:cubicBezTo>
                  <a:cubicBezTo>
                    <a:pt x="25519" y="4652"/>
                    <a:pt x="20649" y="1850"/>
                    <a:pt x="18113" y="516"/>
                  </a:cubicBezTo>
                  <a:cubicBezTo>
                    <a:pt x="17437" y="178"/>
                    <a:pt x="16721" y="1"/>
                    <a:pt x="1601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4024700" y="4302700"/>
              <a:ext cx="126800" cy="190975"/>
            </a:xfrm>
            <a:custGeom>
              <a:avLst/>
              <a:gdLst/>
              <a:ahLst/>
              <a:cxnLst/>
              <a:rect l="l" t="t" r="r" b="b"/>
              <a:pathLst>
                <a:path w="5072" h="7639" extrusionOk="0">
                  <a:moveTo>
                    <a:pt x="1" y="0"/>
                  </a:moveTo>
                  <a:cubicBezTo>
                    <a:pt x="1" y="0"/>
                    <a:pt x="468" y="300"/>
                    <a:pt x="1102" y="867"/>
                  </a:cubicBezTo>
                  <a:cubicBezTo>
                    <a:pt x="2036" y="1568"/>
                    <a:pt x="2903" y="2335"/>
                    <a:pt x="3704" y="3169"/>
                  </a:cubicBezTo>
                  <a:cubicBezTo>
                    <a:pt x="4571" y="3970"/>
                    <a:pt x="4938" y="5137"/>
                    <a:pt x="4838" y="6238"/>
                  </a:cubicBezTo>
                  <a:cubicBezTo>
                    <a:pt x="4771" y="6705"/>
                    <a:pt x="4671" y="7172"/>
                    <a:pt x="4504" y="7639"/>
                  </a:cubicBezTo>
                  <a:cubicBezTo>
                    <a:pt x="4571" y="7539"/>
                    <a:pt x="4671" y="7405"/>
                    <a:pt x="4704" y="7305"/>
                  </a:cubicBezTo>
                  <a:cubicBezTo>
                    <a:pt x="4838" y="6972"/>
                    <a:pt x="4938" y="6571"/>
                    <a:pt x="5005" y="6238"/>
                  </a:cubicBezTo>
                  <a:cubicBezTo>
                    <a:pt x="5071" y="5704"/>
                    <a:pt x="5038" y="5170"/>
                    <a:pt x="4904" y="4670"/>
                  </a:cubicBezTo>
                  <a:cubicBezTo>
                    <a:pt x="4838" y="4370"/>
                    <a:pt x="4704" y="4036"/>
                    <a:pt x="4538" y="3769"/>
                  </a:cubicBezTo>
                  <a:cubicBezTo>
                    <a:pt x="4371" y="3503"/>
                    <a:pt x="4171" y="3236"/>
                    <a:pt x="3904" y="3002"/>
                  </a:cubicBezTo>
                  <a:cubicBezTo>
                    <a:pt x="3070" y="2168"/>
                    <a:pt x="2203" y="1401"/>
                    <a:pt x="1235" y="734"/>
                  </a:cubicBezTo>
                  <a:cubicBezTo>
                    <a:pt x="868" y="400"/>
                    <a:pt x="468" y="167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3890450" y="4396100"/>
              <a:ext cx="231850" cy="112600"/>
            </a:xfrm>
            <a:custGeom>
              <a:avLst/>
              <a:gdLst/>
              <a:ahLst/>
              <a:cxnLst/>
              <a:rect l="l" t="t" r="r" b="b"/>
              <a:pathLst>
                <a:path w="9274" h="4504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33"/>
                    <a:pt x="134" y="234"/>
                    <a:pt x="267" y="300"/>
                  </a:cubicBezTo>
                  <a:cubicBezTo>
                    <a:pt x="501" y="500"/>
                    <a:pt x="768" y="767"/>
                    <a:pt x="1168" y="1067"/>
                  </a:cubicBezTo>
                  <a:cubicBezTo>
                    <a:pt x="2102" y="1835"/>
                    <a:pt x="3103" y="2569"/>
                    <a:pt x="4203" y="3169"/>
                  </a:cubicBezTo>
                  <a:cubicBezTo>
                    <a:pt x="5338" y="3803"/>
                    <a:pt x="6505" y="4236"/>
                    <a:pt x="7739" y="4437"/>
                  </a:cubicBezTo>
                  <a:cubicBezTo>
                    <a:pt x="8106" y="4503"/>
                    <a:pt x="8507" y="4503"/>
                    <a:pt x="8873" y="4503"/>
                  </a:cubicBezTo>
                  <a:cubicBezTo>
                    <a:pt x="9007" y="4503"/>
                    <a:pt x="9174" y="4503"/>
                    <a:pt x="9274" y="4470"/>
                  </a:cubicBezTo>
                  <a:cubicBezTo>
                    <a:pt x="9274" y="4437"/>
                    <a:pt x="8707" y="4470"/>
                    <a:pt x="7773" y="4270"/>
                  </a:cubicBezTo>
                  <a:cubicBezTo>
                    <a:pt x="6572" y="4070"/>
                    <a:pt x="5404" y="3636"/>
                    <a:pt x="4304" y="3002"/>
                  </a:cubicBezTo>
                  <a:cubicBezTo>
                    <a:pt x="3236" y="2402"/>
                    <a:pt x="2202" y="1668"/>
                    <a:pt x="1235" y="934"/>
                  </a:cubicBezTo>
                  <a:cubicBezTo>
                    <a:pt x="834" y="600"/>
                    <a:pt x="401" y="300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3867925" y="4567050"/>
              <a:ext cx="216850" cy="85075"/>
            </a:xfrm>
            <a:custGeom>
              <a:avLst/>
              <a:gdLst/>
              <a:ahLst/>
              <a:cxnLst/>
              <a:rect l="l" t="t" r="r" b="b"/>
              <a:pathLst>
                <a:path w="8674" h="3403" extrusionOk="0">
                  <a:moveTo>
                    <a:pt x="1" y="0"/>
                  </a:moveTo>
                  <a:lnTo>
                    <a:pt x="1" y="0"/>
                  </a:lnTo>
                  <a:cubicBezTo>
                    <a:pt x="401" y="267"/>
                    <a:pt x="801" y="467"/>
                    <a:pt x="1235" y="634"/>
                  </a:cubicBezTo>
                  <a:cubicBezTo>
                    <a:pt x="1969" y="1001"/>
                    <a:pt x="3070" y="1501"/>
                    <a:pt x="4237" y="2068"/>
                  </a:cubicBezTo>
                  <a:cubicBezTo>
                    <a:pt x="5238" y="2569"/>
                    <a:pt x="6272" y="2936"/>
                    <a:pt x="7306" y="3269"/>
                  </a:cubicBezTo>
                  <a:cubicBezTo>
                    <a:pt x="7640" y="3336"/>
                    <a:pt x="7973" y="3403"/>
                    <a:pt x="8307" y="3403"/>
                  </a:cubicBezTo>
                  <a:cubicBezTo>
                    <a:pt x="8440" y="3403"/>
                    <a:pt x="8540" y="3403"/>
                    <a:pt x="8674" y="3336"/>
                  </a:cubicBezTo>
                  <a:cubicBezTo>
                    <a:pt x="8674" y="3303"/>
                    <a:pt x="8173" y="3303"/>
                    <a:pt x="7339" y="3103"/>
                  </a:cubicBezTo>
                  <a:cubicBezTo>
                    <a:pt x="6305" y="2769"/>
                    <a:pt x="5305" y="2335"/>
                    <a:pt x="4304" y="1835"/>
                  </a:cubicBezTo>
                  <a:cubicBezTo>
                    <a:pt x="3136" y="1301"/>
                    <a:pt x="2102" y="834"/>
                    <a:pt x="1302" y="501"/>
                  </a:cubicBezTo>
                  <a:cubicBezTo>
                    <a:pt x="901" y="301"/>
                    <a:pt x="468" y="1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3824575" y="4652900"/>
              <a:ext cx="71725" cy="38425"/>
            </a:xfrm>
            <a:custGeom>
              <a:avLst/>
              <a:gdLst/>
              <a:ahLst/>
              <a:cxnLst/>
              <a:rect l="l" t="t" r="r" b="b"/>
              <a:pathLst>
                <a:path w="2869" h="1537" extrusionOk="0">
                  <a:moveTo>
                    <a:pt x="7" y="0"/>
                  </a:moveTo>
                  <a:cubicBezTo>
                    <a:pt x="4" y="0"/>
                    <a:pt x="2" y="1"/>
                    <a:pt x="0" y="2"/>
                  </a:cubicBezTo>
                  <a:cubicBezTo>
                    <a:pt x="367" y="402"/>
                    <a:pt x="834" y="736"/>
                    <a:pt x="1335" y="1003"/>
                  </a:cubicBezTo>
                  <a:cubicBezTo>
                    <a:pt x="1802" y="1303"/>
                    <a:pt x="2335" y="1470"/>
                    <a:pt x="2869" y="1537"/>
                  </a:cubicBezTo>
                  <a:cubicBezTo>
                    <a:pt x="2869" y="1470"/>
                    <a:pt x="2202" y="1203"/>
                    <a:pt x="1401" y="803"/>
                  </a:cubicBezTo>
                  <a:cubicBezTo>
                    <a:pt x="664" y="386"/>
                    <a:pt x="81" y="0"/>
                    <a:pt x="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3411775" y="4261000"/>
              <a:ext cx="175150" cy="18700"/>
            </a:xfrm>
            <a:custGeom>
              <a:avLst/>
              <a:gdLst/>
              <a:ahLst/>
              <a:cxnLst/>
              <a:rect l="l" t="t" r="r" b="b"/>
              <a:pathLst>
                <a:path w="7006" h="748" extrusionOk="0">
                  <a:moveTo>
                    <a:pt x="7005" y="0"/>
                  </a:moveTo>
                  <a:lnTo>
                    <a:pt x="7005" y="0"/>
                  </a:lnTo>
                  <a:cubicBezTo>
                    <a:pt x="6672" y="34"/>
                    <a:pt x="6338" y="67"/>
                    <a:pt x="5971" y="100"/>
                  </a:cubicBezTo>
                  <a:cubicBezTo>
                    <a:pt x="5338" y="234"/>
                    <a:pt x="4470" y="334"/>
                    <a:pt x="3503" y="434"/>
                  </a:cubicBezTo>
                  <a:cubicBezTo>
                    <a:pt x="2536" y="567"/>
                    <a:pt x="1668" y="601"/>
                    <a:pt x="1035" y="601"/>
                  </a:cubicBezTo>
                  <a:cubicBezTo>
                    <a:pt x="936" y="592"/>
                    <a:pt x="840" y="588"/>
                    <a:pt x="746" y="588"/>
                  </a:cubicBezTo>
                  <a:cubicBezTo>
                    <a:pt x="489" y="588"/>
                    <a:pt x="245" y="618"/>
                    <a:pt x="0" y="667"/>
                  </a:cubicBezTo>
                  <a:cubicBezTo>
                    <a:pt x="334" y="734"/>
                    <a:pt x="701" y="734"/>
                    <a:pt x="1035" y="734"/>
                  </a:cubicBezTo>
                  <a:cubicBezTo>
                    <a:pt x="1258" y="743"/>
                    <a:pt x="1481" y="747"/>
                    <a:pt x="1705" y="747"/>
                  </a:cubicBezTo>
                  <a:cubicBezTo>
                    <a:pt x="2315" y="747"/>
                    <a:pt x="2926" y="716"/>
                    <a:pt x="3536" y="667"/>
                  </a:cubicBezTo>
                  <a:cubicBezTo>
                    <a:pt x="4370" y="567"/>
                    <a:pt x="5171" y="434"/>
                    <a:pt x="6005" y="300"/>
                  </a:cubicBezTo>
                  <a:cubicBezTo>
                    <a:pt x="6338" y="234"/>
                    <a:pt x="6672" y="134"/>
                    <a:pt x="7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1956575" y="2514750"/>
              <a:ext cx="1122025" cy="2133200"/>
            </a:xfrm>
            <a:custGeom>
              <a:avLst/>
              <a:gdLst/>
              <a:ahLst/>
              <a:cxnLst/>
              <a:rect l="l" t="t" r="r" b="b"/>
              <a:pathLst>
                <a:path w="44881" h="85328" extrusionOk="0">
                  <a:moveTo>
                    <a:pt x="33357" y="0"/>
                  </a:moveTo>
                  <a:cubicBezTo>
                    <a:pt x="33357" y="0"/>
                    <a:pt x="18013" y="1234"/>
                    <a:pt x="11709" y="18513"/>
                  </a:cubicBezTo>
                  <a:cubicBezTo>
                    <a:pt x="5404" y="35759"/>
                    <a:pt x="0" y="56541"/>
                    <a:pt x="1568" y="64980"/>
                  </a:cubicBezTo>
                  <a:cubicBezTo>
                    <a:pt x="3169" y="73386"/>
                    <a:pt x="6238" y="79724"/>
                    <a:pt x="10975" y="82526"/>
                  </a:cubicBezTo>
                  <a:cubicBezTo>
                    <a:pt x="15678" y="85328"/>
                    <a:pt x="28554" y="85328"/>
                    <a:pt x="28554" y="85328"/>
                  </a:cubicBezTo>
                  <a:lnTo>
                    <a:pt x="44599" y="63979"/>
                  </a:lnTo>
                  <a:cubicBezTo>
                    <a:pt x="44880" y="62459"/>
                    <a:pt x="40648" y="58231"/>
                    <a:pt x="36854" y="58231"/>
                  </a:cubicBezTo>
                  <a:cubicBezTo>
                    <a:pt x="36152" y="58231"/>
                    <a:pt x="35466" y="58376"/>
                    <a:pt x="34825" y="58709"/>
                  </a:cubicBezTo>
                  <a:lnTo>
                    <a:pt x="35259" y="55974"/>
                  </a:lnTo>
                  <a:lnTo>
                    <a:pt x="33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2436075" y="3971625"/>
              <a:ext cx="453675" cy="269375"/>
            </a:xfrm>
            <a:custGeom>
              <a:avLst/>
              <a:gdLst/>
              <a:ahLst/>
              <a:cxnLst/>
              <a:rect l="l" t="t" r="r" b="b"/>
              <a:pathLst>
                <a:path w="18147" h="10775" extrusionOk="0">
                  <a:moveTo>
                    <a:pt x="18013" y="0"/>
                  </a:moveTo>
                  <a:lnTo>
                    <a:pt x="17380" y="67"/>
                  </a:lnTo>
                  <a:cubicBezTo>
                    <a:pt x="17046" y="67"/>
                    <a:pt x="16713" y="100"/>
                    <a:pt x="16379" y="134"/>
                  </a:cubicBezTo>
                  <a:cubicBezTo>
                    <a:pt x="15979" y="167"/>
                    <a:pt x="15545" y="234"/>
                    <a:pt x="15045" y="334"/>
                  </a:cubicBezTo>
                  <a:lnTo>
                    <a:pt x="14311" y="501"/>
                  </a:lnTo>
                  <a:cubicBezTo>
                    <a:pt x="14011" y="567"/>
                    <a:pt x="13744" y="634"/>
                    <a:pt x="13477" y="734"/>
                  </a:cubicBezTo>
                  <a:cubicBezTo>
                    <a:pt x="12876" y="901"/>
                    <a:pt x="12309" y="1101"/>
                    <a:pt x="11676" y="1301"/>
                  </a:cubicBezTo>
                  <a:cubicBezTo>
                    <a:pt x="10341" y="1802"/>
                    <a:pt x="9040" y="2435"/>
                    <a:pt x="7806" y="3136"/>
                  </a:cubicBezTo>
                  <a:cubicBezTo>
                    <a:pt x="6572" y="3903"/>
                    <a:pt x="5404" y="4737"/>
                    <a:pt x="4337" y="5638"/>
                  </a:cubicBezTo>
                  <a:cubicBezTo>
                    <a:pt x="3837" y="6105"/>
                    <a:pt x="3370" y="6505"/>
                    <a:pt x="2969" y="6939"/>
                  </a:cubicBezTo>
                  <a:cubicBezTo>
                    <a:pt x="2736" y="7139"/>
                    <a:pt x="2536" y="7339"/>
                    <a:pt x="2369" y="7572"/>
                  </a:cubicBezTo>
                  <a:lnTo>
                    <a:pt x="1869" y="8139"/>
                  </a:lnTo>
                  <a:cubicBezTo>
                    <a:pt x="1535" y="8506"/>
                    <a:pt x="1268" y="8840"/>
                    <a:pt x="1035" y="9173"/>
                  </a:cubicBezTo>
                  <a:cubicBezTo>
                    <a:pt x="835" y="9440"/>
                    <a:pt x="601" y="9741"/>
                    <a:pt x="434" y="10007"/>
                  </a:cubicBezTo>
                  <a:lnTo>
                    <a:pt x="101" y="10574"/>
                  </a:lnTo>
                  <a:cubicBezTo>
                    <a:pt x="67" y="10641"/>
                    <a:pt x="34" y="10675"/>
                    <a:pt x="1" y="10775"/>
                  </a:cubicBezTo>
                  <a:cubicBezTo>
                    <a:pt x="1" y="10775"/>
                    <a:pt x="34" y="10741"/>
                    <a:pt x="101" y="10608"/>
                  </a:cubicBezTo>
                  <a:cubicBezTo>
                    <a:pt x="201" y="10474"/>
                    <a:pt x="368" y="10308"/>
                    <a:pt x="501" y="10107"/>
                  </a:cubicBezTo>
                  <a:cubicBezTo>
                    <a:pt x="634" y="9907"/>
                    <a:pt x="835" y="9640"/>
                    <a:pt x="1068" y="9307"/>
                  </a:cubicBezTo>
                  <a:cubicBezTo>
                    <a:pt x="1335" y="8973"/>
                    <a:pt x="1568" y="8640"/>
                    <a:pt x="1902" y="8273"/>
                  </a:cubicBezTo>
                  <a:lnTo>
                    <a:pt x="2402" y="7672"/>
                  </a:lnTo>
                  <a:lnTo>
                    <a:pt x="3003" y="7105"/>
                  </a:lnTo>
                  <a:cubicBezTo>
                    <a:pt x="3403" y="6672"/>
                    <a:pt x="3870" y="6271"/>
                    <a:pt x="4370" y="5838"/>
                  </a:cubicBezTo>
                  <a:cubicBezTo>
                    <a:pt x="5471" y="4937"/>
                    <a:pt x="6639" y="4103"/>
                    <a:pt x="7840" y="3403"/>
                  </a:cubicBezTo>
                  <a:cubicBezTo>
                    <a:pt x="9040" y="2702"/>
                    <a:pt x="10341" y="2068"/>
                    <a:pt x="11676" y="1568"/>
                  </a:cubicBezTo>
                  <a:cubicBezTo>
                    <a:pt x="12243" y="1368"/>
                    <a:pt x="12843" y="1134"/>
                    <a:pt x="13410" y="968"/>
                  </a:cubicBezTo>
                  <a:cubicBezTo>
                    <a:pt x="13710" y="934"/>
                    <a:pt x="14011" y="801"/>
                    <a:pt x="14244" y="767"/>
                  </a:cubicBezTo>
                  <a:lnTo>
                    <a:pt x="15011" y="601"/>
                  </a:lnTo>
                  <a:cubicBezTo>
                    <a:pt x="15478" y="467"/>
                    <a:pt x="15912" y="434"/>
                    <a:pt x="16312" y="367"/>
                  </a:cubicBezTo>
                  <a:lnTo>
                    <a:pt x="17313" y="234"/>
                  </a:lnTo>
                  <a:lnTo>
                    <a:pt x="17913" y="134"/>
                  </a:lnTo>
                  <a:cubicBezTo>
                    <a:pt x="18013" y="134"/>
                    <a:pt x="18047" y="134"/>
                    <a:pt x="18147" y="100"/>
                  </a:cubicBezTo>
                  <a:cubicBezTo>
                    <a:pt x="18080" y="100"/>
                    <a:pt x="18013" y="100"/>
                    <a:pt x="18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2333500" y="3962275"/>
              <a:ext cx="467025" cy="21050"/>
            </a:xfrm>
            <a:custGeom>
              <a:avLst/>
              <a:gdLst/>
              <a:ahLst/>
              <a:cxnLst/>
              <a:rect l="l" t="t" r="r" b="b"/>
              <a:pathLst>
                <a:path w="18681" h="842" extrusionOk="0">
                  <a:moveTo>
                    <a:pt x="8791" y="1"/>
                  </a:moveTo>
                  <a:cubicBezTo>
                    <a:pt x="6759" y="1"/>
                    <a:pt x="4727" y="111"/>
                    <a:pt x="2703" y="341"/>
                  </a:cubicBezTo>
                  <a:cubicBezTo>
                    <a:pt x="1869" y="441"/>
                    <a:pt x="1168" y="508"/>
                    <a:pt x="701" y="608"/>
                  </a:cubicBezTo>
                  <a:cubicBezTo>
                    <a:pt x="501" y="608"/>
                    <a:pt x="268" y="674"/>
                    <a:pt x="1" y="741"/>
                  </a:cubicBezTo>
                  <a:cubicBezTo>
                    <a:pt x="268" y="741"/>
                    <a:pt x="501" y="741"/>
                    <a:pt x="768" y="674"/>
                  </a:cubicBezTo>
                  <a:cubicBezTo>
                    <a:pt x="1202" y="641"/>
                    <a:pt x="1935" y="574"/>
                    <a:pt x="2769" y="474"/>
                  </a:cubicBezTo>
                  <a:cubicBezTo>
                    <a:pt x="4292" y="322"/>
                    <a:pt x="6370" y="170"/>
                    <a:pt x="8675" y="170"/>
                  </a:cubicBezTo>
                  <a:cubicBezTo>
                    <a:pt x="8895" y="170"/>
                    <a:pt x="9117" y="171"/>
                    <a:pt x="9341" y="174"/>
                  </a:cubicBezTo>
                  <a:cubicBezTo>
                    <a:pt x="11943" y="241"/>
                    <a:pt x="14278" y="408"/>
                    <a:pt x="15945" y="574"/>
                  </a:cubicBezTo>
                  <a:cubicBezTo>
                    <a:pt x="16779" y="641"/>
                    <a:pt x="17480" y="741"/>
                    <a:pt x="17947" y="775"/>
                  </a:cubicBezTo>
                  <a:cubicBezTo>
                    <a:pt x="18180" y="808"/>
                    <a:pt x="18447" y="841"/>
                    <a:pt x="18681" y="841"/>
                  </a:cubicBezTo>
                  <a:cubicBezTo>
                    <a:pt x="18447" y="775"/>
                    <a:pt x="18180" y="741"/>
                    <a:pt x="17947" y="741"/>
                  </a:cubicBezTo>
                  <a:cubicBezTo>
                    <a:pt x="17446" y="641"/>
                    <a:pt x="16779" y="508"/>
                    <a:pt x="15945" y="441"/>
                  </a:cubicBezTo>
                  <a:cubicBezTo>
                    <a:pt x="13567" y="153"/>
                    <a:pt x="11179" y="1"/>
                    <a:pt x="8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2798825" y="3114350"/>
              <a:ext cx="276900" cy="999900"/>
            </a:xfrm>
            <a:custGeom>
              <a:avLst/>
              <a:gdLst/>
              <a:ahLst/>
              <a:cxnLst/>
              <a:rect l="l" t="t" r="r" b="b"/>
              <a:pathLst>
                <a:path w="11076" h="39996" extrusionOk="0">
                  <a:moveTo>
                    <a:pt x="4237" y="0"/>
                  </a:moveTo>
                  <a:lnTo>
                    <a:pt x="4237" y="133"/>
                  </a:lnTo>
                  <a:lnTo>
                    <a:pt x="4237" y="500"/>
                  </a:lnTo>
                  <a:lnTo>
                    <a:pt x="4237" y="1901"/>
                  </a:lnTo>
                  <a:cubicBezTo>
                    <a:pt x="4237" y="3169"/>
                    <a:pt x="4171" y="4970"/>
                    <a:pt x="3937" y="7138"/>
                  </a:cubicBezTo>
                  <a:cubicBezTo>
                    <a:pt x="3737" y="9307"/>
                    <a:pt x="3503" y="11909"/>
                    <a:pt x="3070" y="14811"/>
                  </a:cubicBezTo>
                  <a:cubicBezTo>
                    <a:pt x="2670" y="17679"/>
                    <a:pt x="2169" y="20815"/>
                    <a:pt x="1669" y="24151"/>
                  </a:cubicBezTo>
                  <a:cubicBezTo>
                    <a:pt x="1068" y="27987"/>
                    <a:pt x="535" y="31656"/>
                    <a:pt x="34" y="34825"/>
                  </a:cubicBezTo>
                  <a:lnTo>
                    <a:pt x="1" y="34992"/>
                  </a:lnTo>
                  <a:lnTo>
                    <a:pt x="168" y="34925"/>
                  </a:lnTo>
                  <a:cubicBezTo>
                    <a:pt x="1148" y="34623"/>
                    <a:pt x="2161" y="34482"/>
                    <a:pt x="3181" y="34482"/>
                  </a:cubicBezTo>
                  <a:cubicBezTo>
                    <a:pt x="3966" y="34482"/>
                    <a:pt x="4755" y="34565"/>
                    <a:pt x="5538" y="34725"/>
                  </a:cubicBezTo>
                  <a:cubicBezTo>
                    <a:pt x="6239" y="34892"/>
                    <a:pt x="6973" y="35225"/>
                    <a:pt x="7573" y="35659"/>
                  </a:cubicBezTo>
                  <a:cubicBezTo>
                    <a:pt x="8073" y="36026"/>
                    <a:pt x="8574" y="36426"/>
                    <a:pt x="9074" y="36860"/>
                  </a:cubicBezTo>
                  <a:cubicBezTo>
                    <a:pt x="9808" y="37494"/>
                    <a:pt x="10342" y="38194"/>
                    <a:pt x="10742" y="39028"/>
                  </a:cubicBezTo>
                  <a:cubicBezTo>
                    <a:pt x="10842" y="39261"/>
                    <a:pt x="10875" y="39495"/>
                    <a:pt x="10909" y="39728"/>
                  </a:cubicBezTo>
                  <a:lnTo>
                    <a:pt x="10909" y="39995"/>
                  </a:lnTo>
                  <a:cubicBezTo>
                    <a:pt x="10975" y="39895"/>
                    <a:pt x="11009" y="39829"/>
                    <a:pt x="11076" y="39728"/>
                  </a:cubicBezTo>
                  <a:cubicBezTo>
                    <a:pt x="11076" y="39495"/>
                    <a:pt x="11009" y="39228"/>
                    <a:pt x="10909" y="39028"/>
                  </a:cubicBezTo>
                  <a:cubicBezTo>
                    <a:pt x="10542" y="38194"/>
                    <a:pt x="9941" y="37427"/>
                    <a:pt x="9241" y="36826"/>
                  </a:cubicBezTo>
                  <a:cubicBezTo>
                    <a:pt x="8774" y="36359"/>
                    <a:pt x="8274" y="35926"/>
                    <a:pt x="7740" y="35559"/>
                  </a:cubicBezTo>
                  <a:cubicBezTo>
                    <a:pt x="7073" y="35159"/>
                    <a:pt x="6372" y="34825"/>
                    <a:pt x="5605" y="34591"/>
                  </a:cubicBezTo>
                  <a:cubicBezTo>
                    <a:pt x="4806" y="34417"/>
                    <a:pt x="4001" y="34331"/>
                    <a:pt x="3198" y="34331"/>
                  </a:cubicBezTo>
                  <a:cubicBezTo>
                    <a:pt x="2211" y="34331"/>
                    <a:pt x="1227" y="34461"/>
                    <a:pt x="260" y="34715"/>
                  </a:cubicBezTo>
                  <a:lnTo>
                    <a:pt x="260" y="34715"/>
                  </a:lnTo>
                  <a:cubicBezTo>
                    <a:pt x="722" y="31587"/>
                    <a:pt x="1280" y="27982"/>
                    <a:pt x="1869" y="24217"/>
                  </a:cubicBezTo>
                  <a:cubicBezTo>
                    <a:pt x="2369" y="20882"/>
                    <a:pt x="2870" y="17746"/>
                    <a:pt x="3270" y="14844"/>
                  </a:cubicBezTo>
                  <a:cubicBezTo>
                    <a:pt x="3704" y="11909"/>
                    <a:pt x="3904" y="9340"/>
                    <a:pt x="4104" y="7138"/>
                  </a:cubicBezTo>
                  <a:cubicBezTo>
                    <a:pt x="4337" y="4904"/>
                    <a:pt x="4371" y="3169"/>
                    <a:pt x="4371" y="1901"/>
                  </a:cubicBezTo>
                  <a:cubicBezTo>
                    <a:pt x="4371" y="1301"/>
                    <a:pt x="4371" y="834"/>
                    <a:pt x="4337" y="500"/>
                  </a:cubicBezTo>
                  <a:cubicBezTo>
                    <a:pt x="4271" y="334"/>
                    <a:pt x="4271" y="200"/>
                    <a:pt x="4271" y="133"/>
                  </a:cubicBezTo>
                  <a:cubicBezTo>
                    <a:pt x="4237" y="67"/>
                    <a:pt x="4237" y="33"/>
                    <a:pt x="4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2395225" y="3985800"/>
              <a:ext cx="405300" cy="239800"/>
            </a:xfrm>
            <a:custGeom>
              <a:avLst/>
              <a:gdLst/>
              <a:ahLst/>
              <a:cxnLst/>
              <a:rect l="l" t="t" r="r" b="b"/>
              <a:pathLst>
                <a:path w="16212" h="9592" extrusionOk="0">
                  <a:moveTo>
                    <a:pt x="16212" y="0"/>
                  </a:moveTo>
                  <a:cubicBezTo>
                    <a:pt x="13143" y="200"/>
                    <a:pt x="9807" y="667"/>
                    <a:pt x="6972" y="1968"/>
                  </a:cubicBezTo>
                  <a:cubicBezTo>
                    <a:pt x="4136" y="3236"/>
                    <a:pt x="1635" y="5371"/>
                    <a:pt x="267" y="8173"/>
                  </a:cubicBezTo>
                  <a:cubicBezTo>
                    <a:pt x="134" y="8406"/>
                    <a:pt x="33" y="8673"/>
                    <a:pt x="0" y="8940"/>
                  </a:cubicBezTo>
                  <a:cubicBezTo>
                    <a:pt x="0" y="9240"/>
                    <a:pt x="167" y="9507"/>
                    <a:pt x="434" y="9574"/>
                  </a:cubicBezTo>
                  <a:cubicBezTo>
                    <a:pt x="482" y="9586"/>
                    <a:pt x="531" y="9591"/>
                    <a:pt x="580" y="9591"/>
                  </a:cubicBezTo>
                  <a:cubicBezTo>
                    <a:pt x="806" y="9591"/>
                    <a:pt x="1037" y="9477"/>
                    <a:pt x="1201" y="9340"/>
                  </a:cubicBezTo>
                  <a:cubicBezTo>
                    <a:pt x="2835" y="8106"/>
                    <a:pt x="4270" y="6605"/>
                    <a:pt x="5838" y="5337"/>
                  </a:cubicBezTo>
                  <a:cubicBezTo>
                    <a:pt x="8840" y="2702"/>
                    <a:pt x="12376" y="901"/>
                    <a:pt x="16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2800500" y="3178550"/>
              <a:ext cx="223525" cy="804775"/>
            </a:xfrm>
            <a:custGeom>
              <a:avLst/>
              <a:gdLst/>
              <a:ahLst/>
              <a:cxnLst/>
              <a:rect l="l" t="t" r="r" b="b"/>
              <a:pathLst>
                <a:path w="8941" h="32191" extrusionOk="0">
                  <a:moveTo>
                    <a:pt x="4270" y="1"/>
                  </a:moveTo>
                  <a:lnTo>
                    <a:pt x="4270" y="1"/>
                  </a:lnTo>
                  <a:cubicBezTo>
                    <a:pt x="3570" y="10641"/>
                    <a:pt x="1635" y="21349"/>
                    <a:pt x="1" y="32190"/>
                  </a:cubicBezTo>
                  <a:cubicBezTo>
                    <a:pt x="6906" y="23284"/>
                    <a:pt x="8940" y="10308"/>
                    <a:pt x="4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2492775" y="2673650"/>
              <a:ext cx="382800" cy="353150"/>
            </a:xfrm>
            <a:custGeom>
              <a:avLst/>
              <a:gdLst/>
              <a:ahLst/>
              <a:cxnLst/>
              <a:rect l="l" t="t" r="r" b="b"/>
              <a:pathLst>
                <a:path w="15312" h="14126" extrusionOk="0">
                  <a:moveTo>
                    <a:pt x="666" y="1"/>
                  </a:moveTo>
                  <a:cubicBezTo>
                    <a:pt x="505" y="1"/>
                    <a:pt x="379" y="15"/>
                    <a:pt x="268" y="15"/>
                  </a:cubicBezTo>
                  <a:cubicBezTo>
                    <a:pt x="168" y="15"/>
                    <a:pt x="101" y="82"/>
                    <a:pt x="1" y="82"/>
                  </a:cubicBezTo>
                  <a:cubicBezTo>
                    <a:pt x="1" y="82"/>
                    <a:pt x="334" y="82"/>
                    <a:pt x="935" y="115"/>
                  </a:cubicBezTo>
                  <a:cubicBezTo>
                    <a:pt x="1735" y="149"/>
                    <a:pt x="2569" y="282"/>
                    <a:pt x="3337" y="449"/>
                  </a:cubicBezTo>
                  <a:cubicBezTo>
                    <a:pt x="9608" y="1750"/>
                    <a:pt x="14411" y="6854"/>
                    <a:pt x="15145" y="13225"/>
                  </a:cubicBezTo>
                  <a:cubicBezTo>
                    <a:pt x="15245" y="13792"/>
                    <a:pt x="15245" y="14126"/>
                    <a:pt x="15278" y="14126"/>
                  </a:cubicBezTo>
                  <a:cubicBezTo>
                    <a:pt x="15278" y="14025"/>
                    <a:pt x="15278" y="13959"/>
                    <a:pt x="15312" y="13859"/>
                  </a:cubicBezTo>
                  <a:cubicBezTo>
                    <a:pt x="15312" y="13692"/>
                    <a:pt x="15312" y="13492"/>
                    <a:pt x="15278" y="13192"/>
                  </a:cubicBezTo>
                  <a:cubicBezTo>
                    <a:pt x="15178" y="12391"/>
                    <a:pt x="15012" y="11557"/>
                    <a:pt x="14811" y="10790"/>
                  </a:cubicBezTo>
                  <a:cubicBezTo>
                    <a:pt x="13310" y="5353"/>
                    <a:pt x="8907" y="1283"/>
                    <a:pt x="3403" y="282"/>
                  </a:cubicBezTo>
                  <a:cubicBezTo>
                    <a:pt x="2569" y="115"/>
                    <a:pt x="1769" y="15"/>
                    <a:pt x="935" y="15"/>
                  </a:cubicBezTo>
                  <a:cubicBezTo>
                    <a:pt x="835" y="4"/>
                    <a:pt x="746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2349350" y="2789950"/>
              <a:ext cx="510400" cy="227675"/>
            </a:xfrm>
            <a:custGeom>
              <a:avLst/>
              <a:gdLst/>
              <a:ahLst/>
              <a:cxnLst/>
              <a:rect l="l" t="t" r="r" b="b"/>
              <a:pathLst>
                <a:path w="20416" h="9107" extrusionOk="0">
                  <a:moveTo>
                    <a:pt x="0" y="0"/>
                  </a:moveTo>
                  <a:cubicBezTo>
                    <a:pt x="101" y="33"/>
                    <a:pt x="167" y="33"/>
                    <a:pt x="267" y="33"/>
                  </a:cubicBezTo>
                  <a:lnTo>
                    <a:pt x="934" y="133"/>
                  </a:lnTo>
                  <a:cubicBezTo>
                    <a:pt x="1201" y="167"/>
                    <a:pt x="1535" y="200"/>
                    <a:pt x="1969" y="234"/>
                  </a:cubicBezTo>
                  <a:cubicBezTo>
                    <a:pt x="2369" y="300"/>
                    <a:pt x="2802" y="367"/>
                    <a:pt x="3336" y="467"/>
                  </a:cubicBezTo>
                  <a:cubicBezTo>
                    <a:pt x="3870" y="534"/>
                    <a:pt x="4437" y="701"/>
                    <a:pt x="5004" y="801"/>
                  </a:cubicBezTo>
                  <a:cubicBezTo>
                    <a:pt x="5604" y="867"/>
                    <a:pt x="6205" y="1068"/>
                    <a:pt x="6872" y="1268"/>
                  </a:cubicBezTo>
                  <a:cubicBezTo>
                    <a:pt x="9707" y="2102"/>
                    <a:pt x="12443" y="3302"/>
                    <a:pt x="14944" y="4837"/>
                  </a:cubicBezTo>
                  <a:cubicBezTo>
                    <a:pt x="15512" y="5204"/>
                    <a:pt x="16045" y="5604"/>
                    <a:pt x="16546" y="5938"/>
                  </a:cubicBezTo>
                  <a:cubicBezTo>
                    <a:pt x="17046" y="6238"/>
                    <a:pt x="17480" y="6638"/>
                    <a:pt x="17880" y="6905"/>
                  </a:cubicBezTo>
                  <a:cubicBezTo>
                    <a:pt x="18314" y="7205"/>
                    <a:pt x="18647" y="7505"/>
                    <a:pt x="18981" y="7806"/>
                  </a:cubicBezTo>
                  <a:cubicBezTo>
                    <a:pt x="19314" y="8106"/>
                    <a:pt x="19548" y="8306"/>
                    <a:pt x="19781" y="8506"/>
                  </a:cubicBezTo>
                  <a:lnTo>
                    <a:pt x="20248" y="8973"/>
                  </a:lnTo>
                  <a:cubicBezTo>
                    <a:pt x="20348" y="9040"/>
                    <a:pt x="20415" y="9107"/>
                    <a:pt x="20415" y="9107"/>
                  </a:cubicBezTo>
                  <a:cubicBezTo>
                    <a:pt x="20348" y="9040"/>
                    <a:pt x="20315" y="8973"/>
                    <a:pt x="20182" y="8840"/>
                  </a:cubicBezTo>
                  <a:lnTo>
                    <a:pt x="19715" y="8373"/>
                  </a:lnTo>
                  <a:cubicBezTo>
                    <a:pt x="19548" y="8173"/>
                    <a:pt x="19248" y="7972"/>
                    <a:pt x="18981" y="7672"/>
                  </a:cubicBezTo>
                  <a:cubicBezTo>
                    <a:pt x="18680" y="7372"/>
                    <a:pt x="18347" y="7072"/>
                    <a:pt x="17913" y="6738"/>
                  </a:cubicBezTo>
                  <a:cubicBezTo>
                    <a:pt x="17513" y="6405"/>
                    <a:pt x="17113" y="6071"/>
                    <a:pt x="16612" y="5704"/>
                  </a:cubicBezTo>
                  <a:cubicBezTo>
                    <a:pt x="16079" y="5337"/>
                    <a:pt x="15545" y="5004"/>
                    <a:pt x="14978" y="4637"/>
                  </a:cubicBezTo>
                  <a:cubicBezTo>
                    <a:pt x="13710" y="3836"/>
                    <a:pt x="12376" y="3169"/>
                    <a:pt x="11042" y="2535"/>
                  </a:cubicBezTo>
                  <a:cubicBezTo>
                    <a:pt x="9674" y="1968"/>
                    <a:pt x="8306" y="1468"/>
                    <a:pt x="6872" y="1034"/>
                  </a:cubicBezTo>
                  <a:cubicBezTo>
                    <a:pt x="6205" y="867"/>
                    <a:pt x="5604" y="701"/>
                    <a:pt x="5004" y="567"/>
                  </a:cubicBezTo>
                  <a:cubicBezTo>
                    <a:pt x="4437" y="467"/>
                    <a:pt x="3837" y="367"/>
                    <a:pt x="3336" y="300"/>
                  </a:cubicBezTo>
                  <a:cubicBezTo>
                    <a:pt x="2836" y="200"/>
                    <a:pt x="2369" y="167"/>
                    <a:pt x="1969" y="133"/>
                  </a:cubicBezTo>
                  <a:cubicBezTo>
                    <a:pt x="1535" y="67"/>
                    <a:pt x="1201" y="33"/>
                    <a:pt x="934" y="33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2239275" y="3006750"/>
              <a:ext cx="646325" cy="301075"/>
            </a:xfrm>
            <a:custGeom>
              <a:avLst/>
              <a:gdLst/>
              <a:ahLst/>
              <a:cxnLst/>
              <a:rect l="l" t="t" r="r" b="b"/>
              <a:pathLst>
                <a:path w="25853" h="12043" extrusionOk="0">
                  <a:moveTo>
                    <a:pt x="0" y="1"/>
                  </a:moveTo>
                  <a:cubicBezTo>
                    <a:pt x="67" y="34"/>
                    <a:pt x="200" y="101"/>
                    <a:pt x="267" y="101"/>
                  </a:cubicBezTo>
                  <a:lnTo>
                    <a:pt x="1101" y="268"/>
                  </a:lnTo>
                  <a:cubicBezTo>
                    <a:pt x="1501" y="335"/>
                    <a:pt x="1902" y="435"/>
                    <a:pt x="2402" y="535"/>
                  </a:cubicBezTo>
                  <a:cubicBezTo>
                    <a:pt x="2902" y="668"/>
                    <a:pt x="3503" y="802"/>
                    <a:pt x="4103" y="968"/>
                  </a:cubicBezTo>
                  <a:cubicBezTo>
                    <a:pt x="4737" y="1135"/>
                    <a:pt x="5404" y="1335"/>
                    <a:pt x="6171" y="1535"/>
                  </a:cubicBezTo>
                  <a:cubicBezTo>
                    <a:pt x="6905" y="1769"/>
                    <a:pt x="7672" y="2036"/>
                    <a:pt x="8506" y="2303"/>
                  </a:cubicBezTo>
                  <a:cubicBezTo>
                    <a:pt x="10074" y="2836"/>
                    <a:pt x="11842" y="3537"/>
                    <a:pt x="13677" y="4371"/>
                  </a:cubicBezTo>
                  <a:cubicBezTo>
                    <a:pt x="15511" y="5205"/>
                    <a:pt x="17113" y="6139"/>
                    <a:pt x="18614" y="7006"/>
                  </a:cubicBezTo>
                  <a:cubicBezTo>
                    <a:pt x="19381" y="7473"/>
                    <a:pt x="20081" y="7873"/>
                    <a:pt x="20715" y="8307"/>
                  </a:cubicBezTo>
                  <a:cubicBezTo>
                    <a:pt x="21349" y="8707"/>
                    <a:pt x="21916" y="9141"/>
                    <a:pt x="22450" y="9508"/>
                  </a:cubicBezTo>
                  <a:cubicBezTo>
                    <a:pt x="23017" y="9875"/>
                    <a:pt x="23450" y="10208"/>
                    <a:pt x="23884" y="10542"/>
                  </a:cubicBezTo>
                  <a:cubicBezTo>
                    <a:pt x="24284" y="10875"/>
                    <a:pt x="24618" y="11176"/>
                    <a:pt x="24918" y="11376"/>
                  </a:cubicBezTo>
                  <a:lnTo>
                    <a:pt x="25585" y="11876"/>
                  </a:lnTo>
                  <a:cubicBezTo>
                    <a:pt x="25652" y="11943"/>
                    <a:pt x="25752" y="12010"/>
                    <a:pt x="25852" y="12043"/>
                  </a:cubicBezTo>
                  <a:cubicBezTo>
                    <a:pt x="25785" y="11943"/>
                    <a:pt x="25719" y="11876"/>
                    <a:pt x="25619" y="11843"/>
                  </a:cubicBezTo>
                  <a:lnTo>
                    <a:pt x="25018" y="11309"/>
                  </a:lnTo>
                  <a:cubicBezTo>
                    <a:pt x="24718" y="11109"/>
                    <a:pt x="24384" y="10809"/>
                    <a:pt x="23951" y="10475"/>
                  </a:cubicBezTo>
                  <a:cubicBezTo>
                    <a:pt x="23550" y="10142"/>
                    <a:pt x="23083" y="9808"/>
                    <a:pt x="22550" y="9374"/>
                  </a:cubicBezTo>
                  <a:cubicBezTo>
                    <a:pt x="22016" y="8974"/>
                    <a:pt x="21449" y="8607"/>
                    <a:pt x="20782" y="8140"/>
                  </a:cubicBezTo>
                  <a:cubicBezTo>
                    <a:pt x="20115" y="7673"/>
                    <a:pt x="19448" y="7273"/>
                    <a:pt x="18714" y="6806"/>
                  </a:cubicBezTo>
                  <a:cubicBezTo>
                    <a:pt x="17079" y="5805"/>
                    <a:pt x="15445" y="4938"/>
                    <a:pt x="13743" y="4137"/>
                  </a:cubicBezTo>
                  <a:cubicBezTo>
                    <a:pt x="12042" y="3337"/>
                    <a:pt x="10341" y="2670"/>
                    <a:pt x="8540" y="2036"/>
                  </a:cubicBezTo>
                  <a:cubicBezTo>
                    <a:pt x="7706" y="1802"/>
                    <a:pt x="6939" y="1535"/>
                    <a:pt x="6205" y="1335"/>
                  </a:cubicBezTo>
                  <a:cubicBezTo>
                    <a:pt x="5438" y="1135"/>
                    <a:pt x="4737" y="968"/>
                    <a:pt x="4103" y="802"/>
                  </a:cubicBezTo>
                  <a:cubicBezTo>
                    <a:pt x="3503" y="635"/>
                    <a:pt x="2902" y="535"/>
                    <a:pt x="2402" y="435"/>
                  </a:cubicBezTo>
                  <a:cubicBezTo>
                    <a:pt x="1902" y="301"/>
                    <a:pt x="1501" y="201"/>
                    <a:pt x="1101" y="168"/>
                  </a:cubicBezTo>
                  <a:lnTo>
                    <a:pt x="267" y="34"/>
                  </a:lnTo>
                  <a:cubicBezTo>
                    <a:pt x="200" y="1"/>
                    <a:pt x="6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4323250" y="1068700"/>
              <a:ext cx="974050" cy="974075"/>
            </a:xfrm>
            <a:custGeom>
              <a:avLst/>
              <a:gdLst/>
              <a:ahLst/>
              <a:cxnLst/>
              <a:rect l="l" t="t" r="r" b="b"/>
              <a:pathLst>
                <a:path w="38962" h="38963" extrusionOk="0">
                  <a:moveTo>
                    <a:pt x="19481" y="1"/>
                  </a:moveTo>
                  <a:cubicBezTo>
                    <a:pt x="8740" y="1"/>
                    <a:pt x="1" y="8740"/>
                    <a:pt x="1" y="19481"/>
                  </a:cubicBezTo>
                  <a:cubicBezTo>
                    <a:pt x="1" y="30222"/>
                    <a:pt x="8740" y="38962"/>
                    <a:pt x="19481" y="38962"/>
                  </a:cubicBezTo>
                  <a:cubicBezTo>
                    <a:pt x="30256" y="38962"/>
                    <a:pt x="38962" y="30222"/>
                    <a:pt x="38962" y="19481"/>
                  </a:cubicBezTo>
                  <a:cubicBezTo>
                    <a:pt x="38962" y="8740"/>
                    <a:pt x="30256" y="1"/>
                    <a:pt x="194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4322425" y="1067050"/>
              <a:ext cx="978225" cy="977375"/>
            </a:xfrm>
            <a:custGeom>
              <a:avLst/>
              <a:gdLst/>
              <a:ahLst/>
              <a:cxnLst/>
              <a:rect l="l" t="t" r="r" b="b"/>
              <a:pathLst>
                <a:path w="39129" h="39095" extrusionOk="0">
                  <a:moveTo>
                    <a:pt x="19548" y="0"/>
                  </a:moveTo>
                  <a:cubicBezTo>
                    <a:pt x="8773" y="0"/>
                    <a:pt x="0" y="8740"/>
                    <a:pt x="0" y="19547"/>
                  </a:cubicBezTo>
                  <a:cubicBezTo>
                    <a:pt x="0" y="30355"/>
                    <a:pt x="8773" y="39095"/>
                    <a:pt x="19548" y="39095"/>
                  </a:cubicBezTo>
                  <a:cubicBezTo>
                    <a:pt x="30355" y="39095"/>
                    <a:pt x="39128" y="30355"/>
                    <a:pt x="39128" y="19547"/>
                  </a:cubicBezTo>
                  <a:cubicBezTo>
                    <a:pt x="39128" y="8740"/>
                    <a:pt x="30355" y="0"/>
                    <a:pt x="19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4242375" y="1820900"/>
              <a:ext cx="127600" cy="125350"/>
            </a:xfrm>
            <a:custGeom>
              <a:avLst/>
              <a:gdLst/>
              <a:ahLst/>
              <a:cxnLst/>
              <a:rect l="l" t="t" r="r" b="b"/>
              <a:pathLst>
                <a:path w="5104" h="5014" extrusionOk="0">
                  <a:moveTo>
                    <a:pt x="3036" y="34"/>
                  </a:moveTo>
                  <a:lnTo>
                    <a:pt x="3036" y="34"/>
                  </a:lnTo>
                  <a:cubicBezTo>
                    <a:pt x="3036" y="39"/>
                    <a:pt x="3040" y="43"/>
                    <a:pt x="3048" y="46"/>
                  </a:cubicBezTo>
                  <a:lnTo>
                    <a:pt x="3048" y="46"/>
                  </a:lnTo>
                  <a:lnTo>
                    <a:pt x="3036" y="34"/>
                  </a:lnTo>
                  <a:close/>
                  <a:moveTo>
                    <a:pt x="3048" y="46"/>
                  </a:moveTo>
                  <a:lnTo>
                    <a:pt x="3169" y="168"/>
                  </a:lnTo>
                  <a:cubicBezTo>
                    <a:pt x="3202" y="168"/>
                    <a:pt x="3303" y="168"/>
                    <a:pt x="3336" y="201"/>
                  </a:cubicBezTo>
                  <a:cubicBezTo>
                    <a:pt x="3436" y="201"/>
                    <a:pt x="3503" y="234"/>
                    <a:pt x="3569" y="268"/>
                  </a:cubicBezTo>
                  <a:cubicBezTo>
                    <a:pt x="3702" y="327"/>
                    <a:pt x="3827" y="395"/>
                    <a:pt x="3943" y="472"/>
                  </a:cubicBezTo>
                  <a:lnTo>
                    <a:pt x="3943" y="472"/>
                  </a:lnTo>
                  <a:cubicBezTo>
                    <a:pt x="3834" y="385"/>
                    <a:pt x="3720" y="306"/>
                    <a:pt x="3603" y="234"/>
                  </a:cubicBezTo>
                  <a:cubicBezTo>
                    <a:pt x="3313" y="90"/>
                    <a:pt x="3099" y="71"/>
                    <a:pt x="3048" y="46"/>
                  </a:cubicBezTo>
                  <a:close/>
                  <a:moveTo>
                    <a:pt x="2469" y="1"/>
                  </a:moveTo>
                  <a:cubicBezTo>
                    <a:pt x="2369" y="1"/>
                    <a:pt x="2302" y="1"/>
                    <a:pt x="2202" y="34"/>
                  </a:cubicBezTo>
                  <a:cubicBezTo>
                    <a:pt x="1668" y="101"/>
                    <a:pt x="1168" y="368"/>
                    <a:pt x="801" y="768"/>
                  </a:cubicBezTo>
                  <a:cubicBezTo>
                    <a:pt x="501" y="1035"/>
                    <a:pt x="334" y="1369"/>
                    <a:pt x="167" y="1736"/>
                  </a:cubicBezTo>
                  <a:cubicBezTo>
                    <a:pt x="34" y="2169"/>
                    <a:pt x="0" y="2603"/>
                    <a:pt x="134" y="3036"/>
                  </a:cubicBezTo>
                  <a:cubicBezTo>
                    <a:pt x="267" y="3503"/>
                    <a:pt x="501" y="3937"/>
                    <a:pt x="834" y="4271"/>
                  </a:cubicBezTo>
                  <a:cubicBezTo>
                    <a:pt x="1304" y="4761"/>
                    <a:pt x="1935" y="5013"/>
                    <a:pt x="2561" y="5013"/>
                  </a:cubicBezTo>
                  <a:cubicBezTo>
                    <a:pt x="2958" y="5013"/>
                    <a:pt x="3353" y="4912"/>
                    <a:pt x="3703" y="4704"/>
                  </a:cubicBezTo>
                  <a:cubicBezTo>
                    <a:pt x="4136" y="4437"/>
                    <a:pt x="4503" y="4104"/>
                    <a:pt x="4770" y="3704"/>
                  </a:cubicBezTo>
                  <a:cubicBezTo>
                    <a:pt x="4970" y="3337"/>
                    <a:pt x="5104" y="2903"/>
                    <a:pt x="5104" y="2436"/>
                  </a:cubicBezTo>
                  <a:cubicBezTo>
                    <a:pt x="5019" y="1640"/>
                    <a:pt x="4618" y="916"/>
                    <a:pt x="3943" y="472"/>
                  </a:cubicBezTo>
                  <a:lnTo>
                    <a:pt x="3943" y="472"/>
                  </a:lnTo>
                  <a:cubicBezTo>
                    <a:pt x="4240" y="706"/>
                    <a:pt x="4500" y="994"/>
                    <a:pt x="4670" y="1335"/>
                  </a:cubicBezTo>
                  <a:cubicBezTo>
                    <a:pt x="4837" y="1669"/>
                    <a:pt x="4937" y="2002"/>
                    <a:pt x="4970" y="2369"/>
                  </a:cubicBezTo>
                  <a:cubicBezTo>
                    <a:pt x="4970" y="2770"/>
                    <a:pt x="4870" y="3203"/>
                    <a:pt x="4670" y="3537"/>
                  </a:cubicBezTo>
                  <a:cubicBezTo>
                    <a:pt x="4229" y="4326"/>
                    <a:pt x="3417" y="4760"/>
                    <a:pt x="2582" y="4760"/>
                  </a:cubicBezTo>
                  <a:cubicBezTo>
                    <a:pt x="2216" y="4760"/>
                    <a:pt x="1846" y="4677"/>
                    <a:pt x="1501" y="4504"/>
                  </a:cubicBezTo>
                  <a:cubicBezTo>
                    <a:pt x="934" y="4171"/>
                    <a:pt x="467" y="3604"/>
                    <a:pt x="334" y="2936"/>
                  </a:cubicBezTo>
                  <a:cubicBezTo>
                    <a:pt x="200" y="2536"/>
                    <a:pt x="267" y="2102"/>
                    <a:pt x="367" y="1736"/>
                  </a:cubicBezTo>
                  <a:cubicBezTo>
                    <a:pt x="501" y="1402"/>
                    <a:pt x="667" y="1068"/>
                    <a:pt x="934" y="835"/>
                  </a:cubicBezTo>
                  <a:cubicBezTo>
                    <a:pt x="1301" y="435"/>
                    <a:pt x="1768" y="168"/>
                    <a:pt x="2268" y="68"/>
                  </a:cubicBezTo>
                  <a:cubicBezTo>
                    <a:pt x="2469" y="34"/>
                    <a:pt x="2635" y="34"/>
                    <a:pt x="2836" y="34"/>
                  </a:cubicBezTo>
                  <a:cubicBezTo>
                    <a:pt x="2836" y="34"/>
                    <a:pt x="2802" y="34"/>
                    <a:pt x="2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4321600" y="1060375"/>
              <a:ext cx="999050" cy="984050"/>
            </a:xfrm>
            <a:custGeom>
              <a:avLst/>
              <a:gdLst/>
              <a:ahLst/>
              <a:cxnLst/>
              <a:rect l="l" t="t" r="r" b="b"/>
              <a:pathLst>
                <a:path w="39962" h="39362" extrusionOk="0">
                  <a:moveTo>
                    <a:pt x="5869" y="5937"/>
                  </a:moveTo>
                  <a:lnTo>
                    <a:pt x="5869" y="5937"/>
                  </a:lnTo>
                  <a:cubicBezTo>
                    <a:pt x="4719" y="7076"/>
                    <a:pt x="3716" y="8361"/>
                    <a:pt x="2869" y="9774"/>
                  </a:cubicBezTo>
                  <a:cubicBezTo>
                    <a:pt x="1935" y="11408"/>
                    <a:pt x="1168" y="13143"/>
                    <a:pt x="701" y="14978"/>
                  </a:cubicBezTo>
                  <a:cubicBezTo>
                    <a:pt x="634" y="15144"/>
                    <a:pt x="601" y="15345"/>
                    <a:pt x="534" y="15511"/>
                  </a:cubicBezTo>
                  <a:cubicBezTo>
                    <a:pt x="467" y="15678"/>
                    <a:pt x="467" y="15845"/>
                    <a:pt x="434" y="16012"/>
                  </a:cubicBezTo>
                  <a:cubicBezTo>
                    <a:pt x="334" y="16345"/>
                    <a:pt x="300" y="16645"/>
                    <a:pt x="267" y="16979"/>
                  </a:cubicBezTo>
                  <a:cubicBezTo>
                    <a:pt x="200" y="17313"/>
                    <a:pt x="134" y="17513"/>
                    <a:pt x="134" y="17813"/>
                  </a:cubicBezTo>
                  <a:cubicBezTo>
                    <a:pt x="134" y="18113"/>
                    <a:pt x="100" y="18313"/>
                    <a:pt x="100" y="18513"/>
                  </a:cubicBezTo>
                  <a:cubicBezTo>
                    <a:pt x="100" y="18914"/>
                    <a:pt x="100" y="19247"/>
                    <a:pt x="33" y="19447"/>
                  </a:cubicBezTo>
                  <a:cubicBezTo>
                    <a:pt x="0" y="19648"/>
                    <a:pt x="0" y="19781"/>
                    <a:pt x="0" y="19781"/>
                  </a:cubicBezTo>
                  <a:cubicBezTo>
                    <a:pt x="0" y="19781"/>
                    <a:pt x="200" y="19648"/>
                    <a:pt x="200" y="19447"/>
                  </a:cubicBezTo>
                  <a:cubicBezTo>
                    <a:pt x="200" y="19247"/>
                    <a:pt x="267" y="18947"/>
                    <a:pt x="267" y="18513"/>
                  </a:cubicBezTo>
                  <a:cubicBezTo>
                    <a:pt x="300" y="18313"/>
                    <a:pt x="267" y="18080"/>
                    <a:pt x="300" y="17813"/>
                  </a:cubicBezTo>
                  <a:cubicBezTo>
                    <a:pt x="334" y="17579"/>
                    <a:pt x="367" y="17279"/>
                    <a:pt x="434" y="16979"/>
                  </a:cubicBezTo>
                  <a:cubicBezTo>
                    <a:pt x="467" y="16679"/>
                    <a:pt x="500" y="16345"/>
                    <a:pt x="534" y="16012"/>
                  </a:cubicBezTo>
                  <a:cubicBezTo>
                    <a:pt x="601" y="15812"/>
                    <a:pt x="634" y="15645"/>
                    <a:pt x="667" y="15478"/>
                  </a:cubicBezTo>
                  <a:cubicBezTo>
                    <a:pt x="701" y="15311"/>
                    <a:pt x="767" y="15144"/>
                    <a:pt x="801" y="14944"/>
                  </a:cubicBezTo>
                  <a:cubicBezTo>
                    <a:pt x="1268" y="13076"/>
                    <a:pt x="1968" y="11308"/>
                    <a:pt x="2969" y="9674"/>
                  </a:cubicBezTo>
                  <a:cubicBezTo>
                    <a:pt x="3786" y="8312"/>
                    <a:pt x="4761" y="7055"/>
                    <a:pt x="5869" y="5937"/>
                  </a:cubicBezTo>
                  <a:close/>
                  <a:moveTo>
                    <a:pt x="20014" y="0"/>
                  </a:moveTo>
                  <a:cubicBezTo>
                    <a:pt x="19614" y="0"/>
                    <a:pt x="19147" y="67"/>
                    <a:pt x="18713" y="67"/>
                  </a:cubicBezTo>
                  <a:cubicBezTo>
                    <a:pt x="17880" y="100"/>
                    <a:pt x="17046" y="167"/>
                    <a:pt x="16212" y="334"/>
                  </a:cubicBezTo>
                  <a:lnTo>
                    <a:pt x="15945" y="400"/>
                  </a:lnTo>
                  <a:cubicBezTo>
                    <a:pt x="15845" y="400"/>
                    <a:pt x="15711" y="434"/>
                    <a:pt x="15645" y="467"/>
                  </a:cubicBezTo>
                  <a:lnTo>
                    <a:pt x="15044" y="634"/>
                  </a:lnTo>
                  <a:cubicBezTo>
                    <a:pt x="14677" y="734"/>
                    <a:pt x="14277" y="801"/>
                    <a:pt x="13877" y="934"/>
                  </a:cubicBezTo>
                  <a:lnTo>
                    <a:pt x="12776" y="1335"/>
                  </a:lnTo>
                  <a:lnTo>
                    <a:pt x="12209" y="1568"/>
                  </a:lnTo>
                  <a:lnTo>
                    <a:pt x="11708" y="1802"/>
                  </a:lnTo>
                  <a:lnTo>
                    <a:pt x="10674" y="2302"/>
                  </a:lnTo>
                  <a:cubicBezTo>
                    <a:pt x="10508" y="2402"/>
                    <a:pt x="10341" y="2469"/>
                    <a:pt x="10174" y="2602"/>
                  </a:cubicBezTo>
                  <a:lnTo>
                    <a:pt x="9707" y="2902"/>
                  </a:lnTo>
                  <a:cubicBezTo>
                    <a:pt x="9440" y="3102"/>
                    <a:pt x="9107" y="3269"/>
                    <a:pt x="8806" y="3469"/>
                  </a:cubicBezTo>
                  <a:lnTo>
                    <a:pt x="7972" y="4103"/>
                  </a:lnTo>
                  <a:cubicBezTo>
                    <a:pt x="7228" y="4661"/>
                    <a:pt x="6525" y="5275"/>
                    <a:pt x="5869" y="5937"/>
                  </a:cubicBezTo>
                  <a:lnTo>
                    <a:pt x="5869" y="5937"/>
                  </a:lnTo>
                  <a:cubicBezTo>
                    <a:pt x="6484" y="5328"/>
                    <a:pt x="7141" y="4760"/>
                    <a:pt x="7839" y="4237"/>
                  </a:cubicBezTo>
                  <a:lnTo>
                    <a:pt x="8673" y="3603"/>
                  </a:lnTo>
                  <a:cubicBezTo>
                    <a:pt x="8973" y="3403"/>
                    <a:pt x="9307" y="3236"/>
                    <a:pt x="9574" y="3069"/>
                  </a:cubicBezTo>
                  <a:lnTo>
                    <a:pt x="10041" y="2769"/>
                  </a:lnTo>
                  <a:cubicBezTo>
                    <a:pt x="10207" y="2669"/>
                    <a:pt x="10374" y="2569"/>
                    <a:pt x="10541" y="2502"/>
                  </a:cubicBezTo>
                  <a:lnTo>
                    <a:pt x="11542" y="2002"/>
                  </a:lnTo>
                  <a:lnTo>
                    <a:pt x="12042" y="1768"/>
                  </a:lnTo>
                  <a:lnTo>
                    <a:pt x="12609" y="1568"/>
                  </a:lnTo>
                  <a:lnTo>
                    <a:pt x="13677" y="1134"/>
                  </a:lnTo>
                  <a:cubicBezTo>
                    <a:pt x="14043" y="1001"/>
                    <a:pt x="14444" y="934"/>
                    <a:pt x="14844" y="834"/>
                  </a:cubicBezTo>
                  <a:lnTo>
                    <a:pt x="15444" y="734"/>
                  </a:lnTo>
                  <a:cubicBezTo>
                    <a:pt x="15511" y="667"/>
                    <a:pt x="15645" y="667"/>
                    <a:pt x="15711" y="634"/>
                  </a:cubicBezTo>
                  <a:lnTo>
                    <a:pt x="16012" y="601"/>
                  </a:lnTo>
                  <a:cubicBezTo>
                    <a:pt x="16845" y="434"/>
                    <a:pt x="17646" y="334"/>
                    <a:pt x="18480" y="300"/>
                  </a:cubicBezTo>
                  <a:cubicBezTo>
                    <a:pt x="18880" y="300"/>
                    <a:pt x="19314" y="267"/>
                    <a:pt x="19714" y="267"/>
                  </a:cubicBezTo>
                  <a:lnTo>
                    <a:pt x="21015" y="334"/>
                  </a:lnTo>
                  <a:cubicBezTo>
                    <a:pt x="21215" y="334"/>
                    <a:pt x="21415" y="334"/>
                    <a:pt x="21682" y="400"/>
                  </a:cubicBezTo>
                  <a:lnTo>
                    <a:pt x="22349" y="467"/>
                  </a:lnTo>
                  <a:cubicBezTo>
                    <a:pt x="22783" y="567"/>
                    <a:pt x="23217" y="601"/>
                    <a:pt x="23650" y="667"/>
                  </a:cubicBezTo>
                  <a:cubicBezTo>
                    <a:pt x="24518" y="901"/>
                    <a:pt x="25385" y="1134"/>
                    <a:pt x="26219" y="1435"/>
                  </a:cubicBezTo>
                  <a:lnTo>
                    <a:pt x="26953" y="1735"/>
                  </a:lnTo>
                  <a:cubicBezTo>
                    <a:pt x="27053" y="1768"/>
                    <a:pt x="27153" y="1802"/>
                    <a:pt x="27286" y="1835"/>
                  </a:cubicBezTo>
                  <a:lnTo>
                    <a:pt x="27620" y="2002"/>
                  </a:lnTo>
                  <a:lnTo>
                    <a:pt x="28854" y="2635"/>
                  </a:lnTo>
                  <a:cubicBezTo>
                    <a:pt x="29288" y="2836"/>
                    <a:pt x="29655" y="3136"/>
                    <a:pt x="30055" y="3336"/>
                  </a:cubicBezTo>
                  <a:lnTo>
                    <a:pt x="30689" y="3736"/>
                  </a:lnTo>
                  <a:lnTo>
                    <a:pt x="31289" y="4137"/>
                  </a:lnTo>
                  <a:cubicBezTo>
                    <a:pt x="32056" y="4737"/>
                    <a:pt x="32790" y="5337"/>
                    <a:pt x="33491" y="6005"/>
                  </a:cubicBezTo>
                  <a:lnTo>
                    <a:pt x="34491" y="7139"/>
                  </a:lnTo>
                  <a:lnTo>
                    <a:pt x="34725" y="7439"/>
                  </a:lnTo>
                  <a:cubicBezTo>
                    <a:pt x="34825" y="7506"/>
                    <a:pt x="34892" y="7639"/>
                    <a:pt x="34958" y="7739"/>
                  </a:cubicBezTo>
                  <a:lnTo>
                    <a:pt x="35392" y="8306"/>
                  </a:lnTo>
                  <a:lnTo>
                    <a:pt x="35859" y="8907"/>
                  </a:lnTo>
                  <a:lnTo>
                    <a:pt x="36226" y="9507"/>
                  </a:lnTo>
                  <a:lnTo>
                    <a:pt x="36626" y="10174"/>
                  </a:lnTo>
                  <a:lnTo>
                    <a:pt x="36826" y="10508"/>
                  </a:lnTo>
                  <a:cubicBezTo>
                    <a:pt x="36860" y="10641"/>
                    <a:pt x="36960" y="10775"/>
                    <a:pt x="36993" y="10841"/>
                  </a:cubicBezTo>
                  <a:cubicBezTo>
                    <a:pt x="37193" y="11308"/>
                    <a:pt x="37393" y="11775"/>
                    <a:pt x="37660" y="12242"/>
                  </a:cubicBezTo>
                  <a:lnTo>
                    <a:pt x="38194" y="13677"/>
                  </a:lnTo>
                  <a:cubicBezTo>
                    <a:pt x="39528" y="17680"/>
                    <a:pt x="39528" y="22016"/>
                    <a:pt x="38194" y="25985"/>
                  </a:cubicBezTo>
                  <a:lnTo>
                    <a:pt x="37660" y="27453"/>
                  </a:lnTo>
                  <a:lnTo>
                    <a:pt x="36993" y="28821"/>
                  </a:lnTo>
                  <a:lnTo>
                    <a:pt x="36826" y="29154"/>
                  </a:lnTo>
                  <a:lnTo>
                    <a:pt x="36626" y="29488"/>
                  </a:lnTo>
                  <a:lnTo>
                    <a:pt x="36226" y="30155"/>
                  </a:lnTo>
                  <a:lnTo>
                    <a:pt x="35826" y="30789"/>
                  </a:lnTo>
                  <a:lnTo>
                    <a:pt x="35359" y="31356"/>
                  </a:lnTo>
                  <a:lnTo>
                    <a:pt x="34958" y="31956"/>
                  </a:lnTo>
                  <a:lnTo>
                    <a:pt x="34725" y="32257"/>
                  </a:lnTo>
                  <a:lnTo>
                    <a:pt x="34491" y="32523"/>
                  </a:lnTo>
                  <a:lnTo>
                    <a:pt x="33491" y="33624"/>
                  </a:lnTo>
                  <a:cubicBezTo>
                    <a:pt x="32790" y="34291"/>
                    <a:pt x="32056" y="34925"/>
                    <a:pt x="31289" y="35492"/>
                  </a:cubicBezTo>
                  <a:lnTo>
                    <a:pt x="30689" y="35926"/>
                  </a:lnTo>
                  <a:cubicBezTo>
                    <a:pt x="30489" y="36026"/>
                    <a:pt x="30288" y="36159"/>
                    <a:pt x="30122" y="36293"/>
                  </a:cubicBezTo>
                  <a:cubicBezTo>
                    <a:pt x="29688" y="36526"/>
                    <a:pt x="29321" y="36793"/>
                    <a:pt x="28887" y="36993"/>
                  </a:cubicBezTo>
                  <a:lnTo>
                    <a:pt x="27653" y="37594"/>
                  </a:lnTo>
                  <a:lnTo>
                    <a:pt x="27320" y="37761"/>
                  </a:lnTo>
                  <a:cubicBezTo>
                    <a:pt x="27186" y="37794"/>
                    <a:pt x="27119" y="37827"/>
                    <a:pt x="26986" y="37861"/>
                  </a:cubicBezTo>
                  <a:lnTo>
                    <a:pt x="26352" y="38128"/>
                  </a:lnTo>
                  <a:cubicBezTo>
                    <a:pt x="25518" y="38428"/>
                    <a:pt x="24651" y="38661"/>
                    <a:pt x="23784" y="38861"/>
                  </a:cubicBezTo>
                  <a:cubicBezTo>
                    <a:pt x="23350" y="38961"/>
                    <a:pt x="22883" y="38995"/>
                    <a:pt x="22483" y="39095"/>
                  </a:cubicBezTo>
                  <a:lnTo>
                    <a:pt x="21816" y="39162"/>
                  </a:lnTo>
                  <a:cubicBezTo>
                    <a:pt x="21616" y="39195"/>
                    <a:pt x="21382" y="39195"/>
                    <a:pt x="21149" y="39195"/>
                  </a:cubicBezTo>
                  <a:lnTo>
                    <a:pt x="19848" y="39262"/>
                  </a:lnTo>
                  <a:cubicBezTo>
                    <a:pt x="19414" y="39262"/>
                    <a:pt x="19014" y="39195"/>
                    <a:pt x="18580" y="39195"/>
                  </a:cubicBezTo>
                  <a:cubicBezTo>
                    <a:pt x="17746" y="39162"/>
                    <a:pt x="16912" y="39095"/>
                    <a:pt x="16145" y="38928"/>
                  </a:cubicBezTo>
                  <a:lnTo>
                    <a:pt x="15845" y="38861"/>
                  </a:lnTo>
                  <a:cubicBezTo>
                    <a:pt x="15778" y="38828"/>
                    <a:pt x="15645" y="38828"/>
                    <a:pt x="15545" y="38795"/>
                  </a:cubicBezTo>
                  <a:lnTo>
                    <a:pt x="14977" y="38628"/>
                  </a:lnTo>
                  <a:cubicBezTo>
                    <a:pt x="14611" y="38528"/>
                    <a:pt x="14177" y="38461"/>
                    <a:pt x="13810" y="38328"/>
                  </a:cubicBezTo>
                  <a:lnTo>
                    <a:pt x="12709" y="37927"/>
                  </a:lnTo>
                  <a:lnTo>
                    <a:pt x="12175" y="37694"/>
                  </a:lnTo>
                  <a:lnTo>
                    <a:pt x="11675" y="37460"/>
                  </a:lnTo>
                  <a:lnTo>
                    <a:pt x="10674" y="36960"/>
                  </a:lnTo>
                  <a:lnTo>
                    <a:pt x="10174" y="36693"/>
                  </a:lnTo>
                  <a:lnTo>
                    <a:pt x="9707" y="36426"/>
                  </a:lnTo>
                  <a:cubicBezTo>
                    <a:pt x="9440" y="36193"/>
                    <a:pt x="9107" y="36026"/>
                    <a:pt x="8806" y="35826"/>
                  </a:cubicBezTo>
                  <a:lnTo>
                    <a:pt x="7972" y="35192"/>
                  </a:lnTo>
                  <a:cubicBezTo>
                    <a:pt x="5971" y="33691"/>
                    <a:pt x="4303" y="31790"/>
                    <a:pt x="3002" y="29655"/>
                  </a:cubicBezTo>
                  <a:cubicBezTo>
                    <a:pt x="2869" y="29421"/>
                    <a:pt x="2702" y="29188"/>
                    <a:pt x="2602" y="28954"/>
                  </a:cubicBezTo>
                  <a:lnTo>
                    <a:pt x="2268" y="28254"/>
                  </a:lnTo>
                  <a:lnTo>
                    <a:pt x="1935" y="27587"/>
                  </a:lnTo>
                  <a:cubicBezTo>
                    <a:pt x="1868" y="27453"/>
                    <a:pt x="1801" y="27353"/>
                    <a:pt x="1768" y="27253"/>
                  </a:cubicBezTo>
                  <a:lnTo>
                    <a:pt x="1635" y="26919"/>
                  </a:lnTo>
                  <a:cubicBezTo>
                    <a:pt x="1468" y="26452"/>
                    <a:pt x="1301" y="26019"/>
                    <a:pt x="1168" y="25619"/>
                  </a:cubicBezTo>
                  <a:cubicBezTo>
                    <a:pt x="1034" y="25185"/>
                    <a:pt x="967" y="24785"/>
                    <a:pt x="834" y="24451"/>
                  </a:cubicBezTo>
                  <a:cubicBezTo>
                    <a:pt x="801" y="24284"/>
                    <a:pt x="767" y="24084"/>
                    <a:pt x="701" y="23917"/>
                  </a:cubicBezTo>
                  <a:lnTo>
                    <a:pt x="567" y="23417"/>
                  </a:lnTo>
                  <a:cubicBezTo>
                    <a:pt x="534" y="23083"/>
                    <a:pt x="500" y="22750"/>
                    <a:pt x="400" y="22450"/>
                  </a:cubicBezTo>
                  <a:cubicBezTo>
                    <a:pt x="334" y="22149"/>
                    <a:pt x="334" y="21849"/>
                    <a:pt x="300" y="21616"/>
                  </a:cubicBezTo>
                  <a:cubicBezTo>
                    <a:pt x="234" y="21349"/>
                    <a:pt x="234" y="21149"/>
                    <a:pt x="234" y="20949"/>
                  </a:cubicBezTo>
                  <a:cubicBezTo>
                    <a:pt x="200" y="20515"/>
                    <a:pt x="200" y="20248"/>
                    <a:pt x="200" y="20015"/>
                  </a:cubicBezTo>
                  <a:cubicBezTo>
                    <a:pt x="200" y="19814"/>
                    <a:pt x="167" y="19681"/>
                    <a:pt x="167" y="19681"/>
                  </a:cubicBezTo>
                  <a:lnTo>
                    <a:pt x="167" y="20015"/>
                  </a:lnTo>
                  <a:cubicBezTo>
                    <a:pt x="167" y="20248"/>
                    <a:pt x="167" y="20582"/>
                    <a:pt x="200" y="20949"/>
                  </a:cubicBezTo>
                  <a:cubicBezTo>
                    <a:pt x="200" y="21149"/>
                    <a:pt x="200" y="21349"/>
                    <a:pt x="234" y="21616"/>
                  </a:cubicBezTo>
                  <a:cubicBezTo>
                    <a:pt x="300" y="21849"/>
                    <a:pt x="334" y="22116"/>
                    <a:pt x="367" y="22450"/>
                  </a:cubicBezTo>
                  <a:cubicBezTo>
                    <a:pt x="400" y="22783"/>
                    <a:pt x="467" y="23083"/>
                    <a:pt x="500" y="23417"/>
                  </a:cubicBezTo>
                  <a:cubicBezTo>
                    <a:pt x="534" y="23584"/>
                    <a:pt x="534" y="23751"/>
                    <a:pt x="567" y="23917"/>
                  </a:cubicBezTo>
                  <a:lnTo>
                    <a:pt x="701" y="24451"/>
                  </a:lnTo>
                  <a:cubicBezTo>
                    <a:pt x="801" y="24818"/>
                    <a:pt x="867" y="25252"/>
                    <a:pt x="1034" y="25652"/>
                  </a:cubicBezTo>
                  <a:cubicBezTo>
                    <a:pt x="1201" y="26086"/>
                    <a:pt x="1334" y="26486"/>
                    <a:pt x="1501" y="26953"/>
                  </a:cubicBezTo>
                  <a:lnTo>
                    <a:pt x="1635" y="27286"/>
                  </a:lnTo>
                  <a:cubicBezTo>
                    <a:pt x="1668" y="27420"/>
                    <a:pt x="1701" y="27487"/>
                    <a:pt x="1801" y="27620"/>
                  </a:cubicBezTo>
                  <a:lnTo>
                    <a:pt x="2135" y="28287"/>
                  </a:lnTo>
                  <a:lnTo>
                    <a:pt x="2469" y="28988"/>
                  </a:lnTo>
                  <a:cubicBezTo>
                    <a:pt x="2602" y="29254"/>
                    <a:pt x="2769" y="29455"/>
                    <a:pt x="2869" y="29688"/>
                  </a:cubicBezTo>
                  <a:cubicBezTo>
                    <a:pt x="4170" y="31856"/>
                    <a:pt x="5838" y="33791"/>
                    <a:pt x="7839" y="35292"/>
                  </a:cubicBezTo>
                  <a:lnTo>
                    <a:pt x="8673" y="35926"/>
                  </a:lnTo>
                  <a:cubicBezTo>
                    <a:pt x="8973" y="36126"/>
                    <a:pt x="9307" y="36293"/>
                    <a:pt x="9574" y="36493"/>
                  </a:cubicBezTo>
                  <a:lnTo>
                    <a:pt x="10041" y="36793"/>
                  </a:lnTo>
                  <a:cubicBezTo>
                    <a:pt x="10207" y="36860"/>
                    <a:pt x="10374" y="36993"/>
                    <a:pt x="10541" y="37027"/>
                  </a:cubicBezTo>
                  <a:lnTo>
                    <a:pt x="11608" y="37527"/>
                  </a:lnTo>
                  <a:lnTo>
                    <a:pt x="12109" y="37794"/>
                  </a:lnTo>
                  <a:lnTo>
                    <a:pt x="12642" y="37994"/>
                  </a:lnTo>
                  <a:lnTo>
                    <a:pt x="13710" y="38428"/>
                  </a:lnTo>
                  <a:cubicBezTo>
                    <a:pt x="14110" y="38528"/>
                    <a:pt x="14477" y="38628"/>
                    <a:pt x="14877" y="38761"/>
                  </a:cubicBezTo>
                  <a:lnTo>
                    <a:pt x="15478" y="38928"/>
                  </a:lnTo>
                  <a:cubicBezTo>
                    <a:pt x="15545" y="38961"/>
                    <a:pt x="15678" y="38961"/>
                    <a:pt x="15778" y="38995"/>
                  </a:cubicBezTo>
                  <a:lnTo>
                    <a:pt x="16045" y="39028"/>
                  </a:lnTo>
                  <a:cubicBezTo>
                    <a:pt x="16879" y="39195"/>
                    <a:pt x="17713" y="39295"/>
                    <a:pt x="18547" y="39328"/>
                  </a:cubicBezTo>
                  <a:cubicBezTo>
                    <a:pt x="18980" y="39328"/>
                    <a:pt x="19381" y="39362"/>
                    <a:pt x="19848" y="39362"/>
                  </a:cubicBezTo>
                  <a:lnTo>
                    <a:pt x="21149" y="39328"/>
                  </a:lnTo>
                  <a:cubicBezTo>
                    <a:pt x="21349" y="39328"/>
                    <a:pt x="21549" y="39328"/>
                    <a:pt x="21816" y="39295"/>
                  </a:cubicBezTo>
                  <a:lnTo>
                    <a:pt x="22483" y="39195"/>
                  </a:lnTo>
                  <a:cubicBezTo>
                    <a:pt x="22883" y="39128"/>
                    <a:pt x="23350" y="39095"/>
                    <a:pt x="23817" y="38995"/>
                  </a:cubicBezTo>
                  <a:cubicBezTo>
                    <a:pt x="24684" y="38795"/>
                    <a:pt x="25552" y="38528"/>
                    <a:pt x="26452" y="38261"/>
                  </a:cubicBezTo>
                  <a:lnTo>
                    <a:pt x="27119" y="37994"/>
                  </a:lnTo>
                  <a:cubicBezTo>
                    <a:pt x="27220" y="37961"/>
                    <a:pt x="27320" y="37927"/>
                    <a:pt x="27453" y="37861"/>
                  </a:cubicBezTo>
                  <a:lnTo>
                    <a:pt x="27787" y="37694"/>
                  </a:lnTo>
                  <a:lnTo>
                    <a:pt x="29054" y="37093"/>
                  </a:lnTo>
                  <a:cubicBezTo>
                    <a:pt x="29488" y="36860"/>
                    <a:pt x="29888" y="36593"/>
                    <a:pt x="30322" y="36326"/>
                  </a:cubicBezTo>
                  <a:lnTo>
                    <a:pt x="30956" y="35959"/>
                  </a:lnTo>
                  <a:lnTo>
                    <a:pt x="31523" y="35526"/>
                  </a:lnTo>
                  <a:cubicBezTo>
                    <a:pt x="32323" y="34959"/>
                    <a:pt x="33057" y="34325"/>
                    <a:pt x="33791" y="33658"/>
                  </a:cubicBezTo>
                  <a:lnTo>
                    <a:pt x="34792" y="32590"/>
                  </a:lnTo>
                  <a:lnTo>
                    <a:pt x="35025" y="32290"/>
                  </a:lnTo>
                  <a:lnTo>
                    <a:pt x="35225" y="31990"/>
                  </a:lnTo>
                  <a:lnTo>
                    <a:pt x="35692" y="31423"/>
                  </a:lnTo>
                  <a:lnTo>
                    <a:pt x="36159" y="30789"/>
                  </a:lnTo>
                  <a:lnTo>
                    <a:pt x="36560" y="30122"/>
                  </a:lnTo>
                  <a:lnTo>
                    <a:pt x="36993" y="29455"/>
                  </a:lnTo>
                  <a:lnTo>
                    <a:pt x="37193" y="29121"/>
                  </a:lnTo>
                  <a:lnTo>
                    <a:pt x="37360" y="28787"/>
                  </a:lnTo>
                  <a:lnTo>
                    <a:pt x="38027" y="27420"/>
                  </a:lnTo>
                  <a:lnTo>
                    <a:pt x="38561" y="25952"/>
                  </a:lnTo>
                  <a:cubicBezTo>
                    <a:pt x="39962" y="21916"/>
                    <a:pt x="39962" y="17579"/>
                    <a:pt x="38628" y="13510"/>
                  </a:cubicBezTo>
                  <a:cubicBezTo>
                    <a:pt x="38461" y="13010"/>
                    <a:pt x="38227" y="12576"/>
                    <a:pt x="38061" y="12076"/>
                  </a:cubicBezTo>
                  <a:cubicBezTo>
                    <a:pt x="37894" y="11575"/>
                    <a:pt x="37627" y="11142"/>
                    <a:pt x="37393" y="10675"/>
                  </a:cubicBezTo>
                  <a:cubicBezTo>
                    <a:pt x="37360" y="10574"/>
                    <a:pt x="37293" y="10441"/>
                    <a:pt x="37227" y="10341"/>
                  </a:cubicBezTo>
                  <a:lnTo>
                    <a:pt x="37027" y="10007"/>
                  </a:lnTo>
                  <a:lnTo>
                    <a:pt x="36660" y="9340"/>
                  </a:lnTo>
                  <a:lnTo>
                    <a:pt x="36226" y="8673"/>
                  </a:lnTo>
                  <a:lnTo>
                    <a:pt x="35792" y="8073"/>
                  </a:lnTo>
                  <a:lnTo>
                    <a:pt x="35325" y="7472"/>
                  </a:lnTo>
                  <a:cubicBezTo>
                    <a:pt x="35225" y="7406"/>
                    <a:pt x="35159" y="7272"/>
                    <a:pt x="35125" y="7172"/>
                  </a:cubicBezTo>
                  <a:lnTo>
                    <a:pt x="34858" y="6905"/>
                  </a:lnTo>
                  <a:lnTo>
                    <a:pt x="33858" y="5804"/>
                  </a:lnTo>
                  <a:cubicBezTo>
                    <a:pt x="33157" y="5137"/>
                    <a:pt x="32390" y="4470"/>
                    <a:pt x="31623" y="3903"/>
                  </a:cubicBezTo>
                  <a:lnTo>
                    <a:pt x="31022" y="3469"/>
                  </a:lnTo>
                  <a:lnTo>
                    <a:pt x="30388" y="3102"/>
                  </a:lnTo>
                  <a:cubicBezTo>
                    <a:pt x="29988" y="2836"/>
                    <a:pt x="29621" y="2602"/>
                    <a:pt x="29188" y="2335"/>
                  </a:cubicBezTo>
                  <a:lnTo>
                    <a:pt x="27953" y="1735"/>
                  </a:lnTo>
                  <a:lnTo>
                    <a:pt x="27620" y="1568"/>
                  </a:lnTo>
                  <a:lnTo>
                    <a:pt x="27286" y="1435"/>
                  </a:lnTo>
                  <a:lnTo>
                    <a:pt x="26619" y="1168"/>
                  </a:lnTo>
                  <a:cubicBezTo>
                    <a:pt x="25718" y="901"/>
                    <a:pt x="24851" y="601"/>
                    <a:pt x="23984" y="434"/>
                  </a:cubicBezTo>
                  <a:cubicBezTo>
                    <a:pt x="23517" y="334"/>
                    <a:pt x="23117" y="300"/>
                    <a:pt x="22650" y="234"/>
                  </a:cubicBezTo>
                  <a:lnTo>
                    <a:pt x="21982" y="134"/>
                  </a:lnTo>
                  <a:cubicBezTo>
                    <a:pt x="21782" y="100"/>
                    <a:pt x="21515" y="100"/>
                    <a:pt x="21315" y="100"/>
                  </a:cubicBezTo>
                  <a:lnTo>
                    <a:pt x="20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4609300" y="1509850"/>
              <a:ext cx="101750" cy="102600"/>
            </a:xfrm>
            <a:custGeom>
              <a:avLst/>
              <a:gdLst/>
              <a:ahLst/>
              <a:cxnLst/>
              <a:rect l="l" t="t" r="r" b="b"/>
              <a:pathLst>
                <a:path w="4070" h="4104" extrusionOk="0">
                  <a:moveTo>
                    <a:pt x="2035" y="1"/>
                  </a:moveTo>
                  <a:cubicBezTo>
                    <a:pt x="901" y="1"/>
                    <a:pt x="0" y="901"/>
                    <a:pt x="0" y="2036"/>
                  </a:cubicBezTo>
                  <a:cubicBezTo>
                    <a:pt x="0" y="3170"/>
                    <a:pt x="901" y="4104"/>
                    <a:pt x="2035" y="4104"/>
                  </a:cubicBezTo>
                  <a:cubicBezTo>
                    <a:pt x="3169" y="4104"/>
                    <a:pt x="4070" y="3170"/>
                    <a:pt x="4070" y="2036"/>
                  </a:cubicBezTo>
                  <a:cubicBezTo>
                    <a:pt x="4070" y="901"/>
                    <a:pt x="3169" y="1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4761075" y="1509850"/>
              <a:ext cx="102600" cy="102600"/>
            </a:xfrm>
            <a:custGeom>
              <a:avLst/>
              <a:gdLst/>
              <a:ahLst/>
              <a:cxnLst/>
              <a:rect l="l" t="t" r="r" b="b"/>
              <a:pathLst>
                <a:path w="4104" h="4104" extrusionOk="0">
                  <a:moveTo>
                    <a:pt x="2068" y="1"/>
                  </a:moveTo>
                  <a:cubicBezTo>
                    <a:pt x="934" y="1"/>
                    <a:pt x="0" y="901"/>
                    <a:pt x="0" y="2036"/>
                  </a:cubicBezTo>
                  <a:cubicBezTo>
                    <a:pt x="0" y="3170"/>
                    <a:pt x="934" y="4104"/>
                    <a:pt x="2068" y="4104"/>
                  </a:cubicBezTo>
                  <a:cubicBezTo>
                    <a:pt x="3203" y="4104"/>
                    <a:pt x="4103" y="3170"/>
                    <a:pt x="4103" y="2036"/>
                  </a:cubicBezTo>
                  <a:cubicBezTo>
                    <a:pt x="4103" y="901"/>
                    <a:pt x="3203" y="1"/>
                    <a:pt x="2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4912850" y="1509850"/>
              <a:ext cx="101750" cy="102600"/>
            </a:xfrm>
            <a:custGeom>
              <a:avLst/>
              <a:gdLst/>
              <a:ahLst/>
              <a:cxnLst/>
              <a:rect l="l" t="t" r="r" b="b"/>
              <a:pathLst>
                <a:path w="4070" h="4104" extrusionOk="0">
                  <a:moveTo>
                    <a:pt x="2035" y="1"/>
                  </a:moveTo>
                  <a:cubicBezTo>
                    <a:pt x="901" y="1"/>
                    <a:pt x="0" y="901"/>
                    <a:pt x="0" y="2036"/>
                  </a:cubicBezTo>
                  <a:cubicBezTo>
                    <a:pt x="0" y="3170"/>
                    <a:pt x="901" y="4104"/>
                    <a:pt x="2035" y="4104"/>
                  </a:cubicBezTo>
                  <a:cubicBezTo>
                    <a:pt x="3169" y="4104"/>
                    <a:pt x="4070" y="3170"/>
                    <a:pt x="4070" y="2036"/>
                  </a:cubicBezTo>
                  <a:cubicBezTo>
                    <a:pt x="4070" y="901"/>
                    <a:pt x="3169" y="1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72"/>
          <p:cNvSpPr/>
          <p:nvPr/>
        </p:nvSpPr>
        <p:spPr>
          <a:xfrm>
            <a:off x="3923500" y="2153006"/>
            <a:ext cx="1289400" cy="12894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0" name="Google Shape;2570;p72"/>
          <p:cNvGrpSpPr/>
          <p:nvPr/>
        </p:nvGrpSpPr>
        <p:grpSpPr>
          <a:xfrm>
            <a:off x="4062826" y="2281942"/>
            <a:ext cx="1013685" cy="1055808"/>
            <a:chOff x="4060767" y="2279875"/>
            <a:chExt cx="1013685" cy="1055808"/>
          </a:xfrm>
        </p:grpSpPr>
        <p:sp>
          <p:nvSpPr>
            <p:cNvPr id="2571" name="Google Shape;2571;p72"/>
            <p:cNvSpPr/>
            <p:nvPr/>
          </p:nvSpPr>
          <p:spPr>
            <a:xfrm>
              <a:off x="4060767" y="2279875"/>
              <a:ext cx="486496" cy="1055808"/>
            </a:xfrm>
            <a:custGeom>
              <a:avLst/>
              <a:gdLst/>
              <a:ahLst/>
              <a:cxnLst/>
              <a:rect l="l" t="t" r="r" b="b"/>
              <a:pathLst>
                <a:path w="9076" h="19697" extrusionOk="0">
                  <a:moveTo>
                    <a:pt x="7950" y="0"/>
                  </a:moveTo>
                  <a:cubicBezTo>
                    <a:pt x="7325" y="0"/>
                    <a:pt x="7031" y="353"/>
                    <a:pt x="6905" y="861"/>
                  </a:cubicBezTo>
                  <a:cubicBezTo>
                    <a:pt x="6789" y="843"/>
                    <a:pt x="6673" y="834"/>
                    <a:pt x="6560" y="834"/>
                  </a:cubicBezTo>
                  <a:cubicBezTo>
                    <a:pt x="5374" y="834"/>
                    <a:pt x="4369" y="1804"/>
                    <a:pt x="4378" y="3035"/>
                  </a:cubicBezTo>
                  <a:cubicBezTo>
                    <a:pt x="4378" y="3093"/>
                    <a:pt x="4384" y="3152"/>
                    <a:pt x="4388" y="3210"/>
                  </a:cubicBezTo>
                  <a:cubicBezTo>
                    <a:pt x="4095" y="3091"/>
                    <a:pt x="3789" y="3034"/>
                    <a:pt x="3486" y="3034"/>
                  </a:cubicBezTo>
                  <a:cubicBezTo>
                    <a:pt x="2814" y="3034"/>
                    <a:pt x="2155" y="3317"/>
                    <a:pt x="1689" y="3841"/>
                  </a:cubicBezTo>
                  <a:cubicBezTo>
                    <a:pt x="1013" y="4601"/>
                    <a:pt x="893" y="5704"/>
                    <a:pt x="1385" y="6594"/>
                  </a:cubicBezTo>
                  <a:cubicBezTo>
                    <a:pt x="0" y="7697"/>
                    <a:pt x="117" y="9839"/>
                    <a:pt x="1618" y="10780"/>
                  </a:cubicBezTo>
                  <a:cubicBezTo>
                    <a:pt x="664" y="11961"/>
                    <a:pt x="1036" y="13721"/>
                    <a:pt x="2388" y="14417"/>
                  </a:cubicBezTo>
                  <a:cubicBezTo>
                    <a:pt x="2375" y="14508"/>
                    <a:pt x="2372" y="14595"/>
                    <a:pt x="2372" y="14685"/>
                  </a:cubicBezTo>
                  <a:cubicBezTo>
                    <a:pt x="2372" y="15776"/>
                    <a:pt x="3106" y="16727"/>
                    <a:pt x="4161" y="17002"/>
                  </a:cubicBezTo>
                  <a:cubicBezTo>
                    <a:pt x="4473" y="17901"/>
                    <a:pt x="5317" y="18472"/>
                    <a:pt x="6226" y="18472"/>
                  </a:cubicBezTo>
                  <a:cubicBezTo>
                    <a:pt x="6429" y="18472"/>
                    <a:pt x="6635" y="18443"/>
                    <a:pt x="6840" y="18383"/>
                  </a:cubicBezTo>
                  <a:cubicBezTo>
                    <a:pt x="6888" y="19128"/>
                    <a:pt x="7157" y="19697"/>
                    <a:pt x="7953" y="19697"/>
                  </a:cubicBezTo>
                  <a:cubicBezTo>
                    <a:pt x="9074" y="19697"/>
                    <a:pt x="9059" y="18730"/>
                    <a:pt x="9075" y="18730"/>
                  </a:cubicBezTo>
                  <a:cubicBezTo>
                    <a:pt x="9075" y="18730"/>
                    <a:pt x="9075" y="18730"/>
                    <a:pt x="9075" y="18730"/>
                  </a:cubicBezTo>
                  <a:cubicBezTo>
                    <a:pt x="9072" y="18726"/>
                    <a:pt x="9046" y="1055"/>
                    <a:pt x="9033" y="1055"/>
                  </a:cubicBezTo>
                  <a:cubicBezTo>
                    <a:pt x="9033" y="1055"/>
                    <a:pt x="9033" y="1055"/>
                    <a:pt x="9033" y="1055"/>
                  </a:cubicBezTo>
                  <a:cubicBezTo>
                    <a:pt x="9014" y="919"/>
                    <a:pt x="8982" y="790"/>
                    <a:pt x="8936" y="660"/>
                  </a:cubicBezTo>
                  <a:cubicBezTo>
                    <a:pt x="8784" y="259"/>
                    <a:pt x="8490" y="0"/>
                    <a:pt x="7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2"/>
            <p:cNvSpPr/>
            <p:nvPr/>
          </p:nvSpPr>
          <p:spPr>
            <a:xfrm>
              <a:off x="4587956" y="2279875"/>
              <a:ext cx="486496" cy="1055808"/>
            </a:xfrm>
            <a:custGeom>
              <a:avLst/>
              <a:gdLst/>
              <a:ahLst/>
              <a:cxnLst/>
              <a:rect l="l" t="t" r="r" b="b"/>
              <a:pathLst>
                <a:path w="9076" h="19697" extrusionOk="0">
                  <a:moveTo>
                    <a:pt x="1127" y="0"/>
                  </a:moveTo>
                  <a:cubicBezTo>
                    <a:pt x="586" y="0"/>
                    <a:pt x="292" y="259"/>
                    <a:pt x="140" y="660"/>
                  </a:cubicBezTo>
                  <a:cubicBezTo>
                    <a:pt x="95" y="790"/>
                    <a:pt x="62" y="919"/>
                    <a:pt x="43" y="1055"/>
                  </a:cubicBezTo>
                  <a:cubicBezTo>
                    <a:pt x="43" y="1055"/>
                    <a:pt x="43" y="1055"/>
                    <a:pt x="43" y="1055"/>
                  </a:cubicBezTo>
                  <a:cubicBezTo>
                    <a:pt x="30" y="1055"/>
                    <a:pt x="4" y="18726"/>
                    <a:pt x="1" y="18730"/>
                  </a:cubicBezTo>
                  <a:cubicBezTo>
                    <a:pt x="1" y="18730"/>
                    <a:pt x="1" y="18730"/>
                    <a:pt x="1" y="18730"/>
                  </a:cubicBezTo>
                  <a:cubicBezTo>
                    <a:pt x="17" y="18730"/>
                    <a:pt x="3" y="19697"/>
                    <a:pt x="1123" y="19697"/>
                  </a:cubicBezTo>
                  <a:cubicBezTo>
                    <a:pt x="1919" y="19697"/>
                    <a:pt x="2188" y="19128"/>
                    <a:pt x="2236" y="18383"/>
                  </a:cubicBezTo>
                  <a:cubicBezTo>
                    <a:pt x="2441" y="18443"/>
                    <a:pt x="2647" y="18472"/>
                    <a:pt x="2850" y="18472"/>
                  </a:cubicBezTo>
                  <a:cubicBezTo>
                    <a:pt x="3758" y="18472"/>
                    <a:pt x="4600" y="17901"/>
                    <a:pt x="4915" y="17002"/>
                  </a:cubicBezTo>
                  <a:cubicBezTo>
                    <a:pt x="5970" y="16727"/>
                    <a:pt x="6704" y="15776"/>
                    <a:pt x="6704" y="14685"/>
                  </a:cubicBezTo>
                  <a:cubicBezTo>
                    <a:pt x="6704" y="14595"/>
                    <a:pt x="6698" y="14508"/>
                    <a:pt x="6688" y="14417"/>
                  </a:cubicBezTo>
                  <a:cubicBezTo>
                    <a:pt x="8040" y="13725"/>
                    <a:pt x="8412" y="11961"/>
                    <a:pt x="7458" y="10780"/>
                  </a:cubicBezTo>
                  <a:cubicBezTo>
                    <a:pt x="8956" y="9839"/>
                    <a:pt x="9076" y="7697"/>
                    <a:pt x="7691" y="6594"/>
                  </a:cubicBezTo>
                  <a:cubicBezTo>
                    <a:pt x="8183" y="5704"/>
                    <a:pt x="8060" y="4601"/>
                    <a:pt x="7387" y="3841"/>
                  </a:cubicBezTo>
                  <a:cubicBezTo>
                    <a:pt x="6921" y="3315"/>
                    <a:pt x="6264" y="3033"/>
                    <a:pt x="5593" y="3033"/>
                  </a:cubicBezTo>
                  <a:cubicBezTo>
                    <a:pt x="5289" y="3033"/>
                    <a:pt x="4982" y="3091"/>
                    <a:pt x="4689" y="3210"/>
                  </a:cubicBezTo>
                  <a:cubicBezTo>
                    <a:pt x="4692" y="3152"/>
                    <a:pt x="4695" y="3093"/>
                    <a:pt x="4695" y="3035"/>
                  </a:cubicBezTo>
                  <a:cubicBezTo>
                    <a:pt x="4704" y="1804"/>
                    <a:pt x="3702" y="834"/>
                    <a:pt x="2514" y="834"/>
                  </a:cubicBezTo>
                  <a:cubicBezTo>
                    <a:pt x="2400" y="834"/>
                    <a:pt x="2285" y="843"/>
                    <a:pt x="2168" y="861"/>
                  </a:cubicBezTo>
                  <a:cubicBezTo>
                    <a:pt x="2045" y="353"/>
                    <a:pt x="1751" y="0"/>
                    <a:pt x="1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3" name="Google Shape;2573;p72"/>
            <p:cNvGrpSpPr/>
            <p:nvPr/>
          </p:nvGrpSpPr>
          <p:grpSpPr>
            <a:xfrm>
              <a:off x="4135063" y="2424359"/>
              <a:ext cx="865278" cy="791036"/>
              <a:chOff x="4090713" y="2413445"/>
              <a:chExt cx="962596" cy="880005"/>
            </a:xfrm>
          </p:grpSpPr>
          <p:sp>
            <p:nvSpPr>
              <p:cNvPr id="2574" name="Google Shape;2574;p72"/>
              <p:cNvSpPr/>
              <p:nvPr/>
            </p:nvSpPr>
            <p:spPr>
              <a:xfrm>
                <a:off x="4334731" y="2571234"/>
                <a:ext cx="213069" cy="268647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72"/>
              <p:cNvSpPr/>
              <p:nvPr/>
            </p:nvSpPr>
            <p:spPr>
              <a:xfrm>
                <a:off x="4408080" y="2413445"/>
                <a:ext cx="139124" cy="131073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2"/>
              <p:cNvSpPr/>
              <p:nvPr/>
            </p:nvSpPr>
            <p:spPr>
              <a:xfrm>
                <a:off x="4269135" y="2433481"/>
                <a:ext cx="45798" cy="11103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2"/>
              <p:cNvSpPr/>
              <p:nvPr/>
            </p:nvSpPr>
            <p:spPr>
              <a:xfrm>
                <a:off x="4090713" y="2584353"/>
                <a:ext cx="271867" cy="79193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2"/>
              <p:cNvSpPr/>
              <p:nvPr/>
            </p:nvSpPr>
            <p:spPr>
              <a:xfrm>
                <a:off x="4148974" y="2863734"/>
                <a:ext cx="143179" cy="26477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72"/>
              <p:cNvSpPr/>
              <p:nvPr/>
            </p:nvSpPr>
            <p:spPr>
              <a:xfrm>
                <a:off x="4227511" y="3128445"/>
                <a:ext cx="63509" cy="16500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72"/>
              <p:cNvSpPr/>
              <p:nvPr/>
            </p:nvSpPr>
            <p:spPr>
              <a:xfrm>
                <a:off x="4362520" y="3116697"/>
                <a:ext cx="184684" cy="110798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2"/>
              <p:cNvSpPr/>
              <p:nvPr/>
            </p:nvSpPr>
            <p:spPr>
              <a:xfrm>
                <a:off x="4220713" y="2750908"/>
                <a:ext cx="163096" cy="91298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2"/>
              <p:cNvSpPr/>
              <p:nvPr/>
            </p:nvSpPr>
            <p:spPr>
              <a:xfrm>
                <a:off x="4383750" y="2915615"/>
                <a:ext cx="163454" cy="80564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2"/>
              <p:cNvSpPr/>
              <p:nvPr/>
            </p:nvSpPr>
            <p:spPr>
              <a:xfrm>
                <a:off x="4596163" y="2571234"/>
                <a:ext cx="213069" cy="268647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2"/>
              <p:cNvSpPr/>
              <p:nvPr/>
            </p:nvSpPr>
            <p:spPr>
              <a:xfrm>
                <a:off x="4596759" y="2413445"/>
                <a:ext cx="138945" cy="131073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2"/>
              <p:cNvSpPr/>
              <p:nvPr/>
            </p:nvSpPr>
            <p:spPr>
              <a:xfrm>
                <a:off x="4829030" y="2433481"/>
                <a:ext cx="45798" cy="11103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2"/>
              <p:cNvSpPr/>
              <p:nvPr/>
            </p:nvSpPr>
            <p:spPr>
              <a:xfrm>
                <a:off x="4781383" y="2584353"/>
                <a:ext cx="271927" cy="79193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2"/>
              <p:cNvSpPr/>
              <p:nvPr/>
            </p:nvSpPr>
            <p:spPr>
              <a:xfrm>
                <a:off x="4851809" y="2863734"/>
                <a:ext cx="143179" cy="264771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72"/>
              <p:cNvSpPr/>
              <p:nvPr/>
            </p:nvSpPr>
            <p:spPr>
              <a:xfrm>
                <a:off x="4852942" y="3128445"/>
                <a:ext cx="63569" cy="16500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72"/>
              <p:cNvSpPr/>
              <p:nvPr/>
            </p:nvSpPr>
            <p:spPr>
              <a:xfrm>
                <a:off x="4596759" y="3116697"/>
                <a:ext cx="184684" cy="110798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72"/>
              <p:cNvSpPr/>
              <p:nvPr/>
            </p:nvSpPr>
            <p:spPr>
              <a:xfrm>
                <a:off x="4760153" y="2750908"/>
                <a:ext cx="163096" cy="91298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2"/>
              <p:cNvSpPr/>
              <p:nvPr/>
            </p:nvSpPr>
            <p:spPr>
              <a:xfrm>
                <a:off x="4596759" y="2915615"/>
                <a:ext cx="163454" cy="80564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92" name="Google Shape;2592;p72"/>
          <p:cNvSpPr/>
          <p:nvPr/>
        </p:nvSpPr>
        <p:spPr>
          <a:xfrm>
            <a:off x="5520793" y="1221468"/>
            <a:ext cx="682800" cy="6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72"/>
          <p:cNvSpPr/>
          <p:nvPr/>
        </p:nvSpPr>
        <p:spPr>
          <a:xfrm>
            <a:off x="5864473" y="2055945"/>
            <a:ext cx="682800" cy="68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72"/>
          <p:cNvSpPr/>
          <p:nvPr/>
        </p:nvSpPr>
        <p:spPr>
          <a:xfrm>
            <a:off x="5864484" y="2890422"/>
            <a:ext cx="682800" cy="6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72"/>
          <p:cNvSpPr/>
          <p:nvPr/>
        </p:nvSpPr>
        <p:spPr>
          <a:xfrm>
            <a:off x="5521199" y="3724899"/>
            <a:ext cx="682800" cy="68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72"/>
          <p:cNvSpPr/>
          <p:nvPr/>
        </p:nvSpPr>
        <p:spPr>
          <a:xfrm flipH="1">
            <a:off x="2940944" y="1221468"/>
            <a:ext cx="682800" cy="6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2"/>
          <p:cNvSpPr/>
          <p:nvPr/>
        </p:nvSpPr>
        <p:spPr>
          <a:xfrm flipH="1">
            <a:off x="2592360" y="2055945"/>
            <a:ext cx="682800" cy="68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2"/>
          <p:cNvSpPr/>
          <p:nvPr/>
        </p:nvSpPr>
        <p:spPr>
          <a:xfrm flipH="1">
            <a:off x="2592349" y="2890422"/>
            <a:ext cx="682800" cy="68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72"/>
          <p:cNvSpPr/>
          <p:nvPr/>
        </p:nvSpPr>
        <p:spPr>
          <a:xfrm flipH="1">
            <a:off x="2938885" y="3724899"/>
            <a:ext cx="682800" cy="68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7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accent4"/>
                </a:solidFill>
              </a:rPr>
              <a:t>Thématiques</a:t>
            </a:r>
            <a:r>
              <a:rPr lang="en" dirty="0"/>
              <a:t> dont nous avons besoin</a:t>
            </a:r>
            <a:endParaRPr dirty="0"/>
          </a:p>
        </p:txBody>
      </p:sp>
      <p:sp>
        <p:nvSpPr>
          <p:cNvPr id="2601" name="Google Shape;2601;p72"/>
          <p:cNvSpPr txBox="1"/>
          <p:nvPr/>
        </p:nvSpPr>
        <p:spPr>
          <a:xfrm>
            <a:off x="936894" y="1242768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Mémory (associer des paires d’images)</a:t>
            </a:r>
            <a:endParaRPr sz="1000" i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02" name="Google Shape;2602;p72"/>
          <p:cNvSpPr txBox="1"/>
          <p:nvPr/>
        </p:nvSpPr>
        <p:spPr>
          <a:xfrm>
            <a:off x="586040" y="2077245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000" i="1" dirty="0">
                <a:solidFill>
                  <a:schemeClr val="accent1"/>
                </a:solidFill>
                <a:latin typeface="Nunito"/>
                <a:sym typeface="Nunito"/>
              </a:rPr>
              <a:t>Les pièces de la maison et les objets associés</a:t>
            </a:r>
            <a:endParaRPr sz="1000" i="1" dirty="0">
              <a:solidFill>
                <a:schemeClr val="accent1"/>
              </a:solidFill>
              <a:latin typeface="Nunito"/>
              <a:sym typeface="Nunito"/>
            </a:endParaRPr>
          </a:p>
        </p:txBody>
      </p:sp>
      <p:sp>
        <p:nvSpPr>
          <p:cNvPr id="2603" name="Google Shape;2603;p72"/>
          <p:cNvSpPr txBox="1"/>
          <p:nvPr/>
        </p:nvSpPr>
        <p:spPr>
          <a:xfrm>
            <a:off x="583033" y="2911722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" sz="1000" i="1" dirty="0">
                <a:solidFill>
                  <a:schemeClr val="accent1"/>
                </a:solidFill>
                <a:latin typeface="Nunito"/>
                <a:sym typeface="Nunito"/>
              </a:rPr>
              <a:t>Les parties du corps et les vêtements associés</a:t>
            </a:r>
            <a:endParaRPr sz="1000" i="1" dirty="0">
              <a:solidFill>
                <a:schemeClr val="accent1"/>
              </a:solidFill>
              <a:latin typeface="Nunito"/>
              <a:sym typeface="Nunito"/>
            </a:endParaRPr>
          </a:p>
        </p:txBody>
      </p:sp>
      <p:sp>
        <p:nvSpPr>
          <p:cNvPr id="2604" name="Google Shape;2604;p72"/>
          <p:cNvSpPr txBox="1"/>
          <p:nvPr/>
        </p:nvSpPr>
        <p:spPr>
          <a:xfrm>
            <a:off x="934083" y="3746199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000" i="1" dirty="0">
                <a:solidFill>
                  <a:schemeClr val="accent1"/>
                </a:solidFill>
                <a:latin typeface="Nunito"/>
                <a:sym typeface="Nunito"/>
              </a:rPr>
              <a:t>Les monuments historiques et leurs capitales</a:t>
            </a:r>
            <a:endParaRPr sz="1000" i="1" dirty="0">
              <a:solidFill>
                <a:schemeClr val="accent1"/>
              </a:solidFill>
              <a:latin typeface="Nunito"/>
              <a:sym typeface="Nunito"/>
            </a:endParaRPr>
          </a:p>
        </p:txBody>
      </p:sp>
      <p:sp>
        <p:nvSpPr>
          <p:cNvPr id="2605" name="Google Shape;2605;p72"/>
          <p:cNvSpPr txBox="1"/>
          <p:nvPr/>
        </p:nvSpPr>
        <p:spPr>
          <a:xfrm>
            <a:off x="5686843" y="1385418"/>
            <a:ext cx="350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06" name="Google Shape;2606;p72"/>
          <p:cNvSpPr txBox="1"/>
          <p:nvPr/>
        </p:nvSpPr>
        <p:spPr>
          <a:xfrm>
            <a:off x="6030523" y="2219295"/>
            <a:ext cx="35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07" name="Google Shape;2607;p72"/>
          <p:cNvSpPr txBox="1"/>
          <p:nvPr/>
        </p:nvSpPr>
        <p:spPr>
          <a:xfrm>
            <a:off x="6030534" y="3054972"/>
            <a:ext cx="350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08" name="Google Shape;2608;p72"/>
          <p:cNvSpPr txBox="1"/>
          <p:nvPr/>
        </p:nvSpPr>
        <p:spPr>
          <a:xfrm>
            <a:off x="5687249" y="3888849"/>
            <a:ext cx="350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09" name="Google Shape;2609;p72"/>
          <p:cNvSpPr txBox="1"/>
          <p:nvPr/>
        </p:nvSpPr>
        <p:spPr>
          <a:xfrm>
            <a:off x="6384955" y="1242768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" sz="1000" i="1" dirty="0">
                <a:solidFill>
                  <a:schemeClr val="accent1"/>
                </a:solidFill>
                <a:latin typeface="Nunito"/>
                <a:sym typeface="Nunito"/>
              </a:rPr>
              <a:t>Les différents objets et leur utilisation</a:t>
            </a:r>
            <a:endParaRPr sz="1000" i="1" dirty="0">
              <a:solidFill>
                <a:schemeClr val="accent1"/>
              </a:solidFill>
              <a:latin typeface="Nunito"/>
              <a:sym typeface="Nunito"/>
            </a:endParaRPr>
          </a:p>
        </p:txBody>
      </p:sp>
      <p:sp>
        <p:nvSpPr>
          <p:cNvPr id="2610" name="Google Shape;2610;p72"/>
          <p:cNvSpPr txBox="1"/>
          <p:nvPr/>
        </p:nvSpPr>
        <p:spPr>
          <a:xfrm>
            <a:off x="6732167" y="2077245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000" i="1" dirty="0">
                <a:solidFill>
                  <a:schemeClr val="accent1"/>
                </a:solidFill>
                <a:latin typeface="Nunito"/>
                <a:sym typeface="Nunito"/>
              </a:rPr>
              <a:t>Chronologie d’une journée en Accueil de Jour</a:t>
            </a:r>
            <a:endParaRPr sz="1000" i="1" dirty="0">
              <a:solidFill>
                <a:schemeClr val="accent1"/>
              </a:solidFill>
              <a:latin typeface="Nunito"/>
              <a:sym typeface="Nunito"/>
            </a:endParaRPr>
          </a:p>
        </p:txBody>
      </p:sp>
      <p:sp>
        <p:nvSpPr>
          <p:cNvPr id="2611" name="Google Shape;2611;p72"/>
          <p:cNvSpPr txBox="1"/>
          <p:nvPr/>
        </p:nvSpPr>
        <p:spPr>
          <a:xfrm>
            <a:off x="6722235" y="2911722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" sz="1000" i="1" dirty="0">
                <a:solidFill>
                  <a:schemeClr val="accent1"/>
                </a:solidFill>
                <a:latin typeface="Nunito"/>
                <a:sym typeface="Nunito"/>
              </a:rPr>
              <a:t>Quizz variés (gastronomie, célébrités, culture générale, animaux…)</a:t>
            </a:r>
            <a:endParaRPr sz="1000" i="1" dirty="0">
              <a:solidFill>
                <a:schemeClr val="accent1"/>
              </a:solidFill>
              <a:latin typeface="Nunito"/>
              <a:sym typeface="Nunito"/>
            </a:endParaRPr>
          </a:p>
        </p:txBody>
      </p:sp>
      <p:sp>
        <p:nvSpPr>
          <p:cNvPr id="2612" name="Google Shape;2612;p72"/>
          <p:cNvSpPr txBox="1"/>
          <p:nvPr/>
        </p:nvSpPr>
        <p:spPr>
          <a:xfrm>
            <a:off x="6383907" y="3746199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000" i="1" dirty="0">
                <a:solidFill>
                  <a:schemeClr val="accent1"/>
                </a:solidFill>
                <a:latin typeface="Nunito"/>
                <a:sym typeface="Nunito"/>
              </a:rPr>
              <a:t>Les recettes de cuisine et leurs ingrédients</a:t>
            </a:r>
          </a:p>
        </p:txBody>
      </p:sp>
      <p:sp>
        <p:nvSpPr>
          <p:cNvPr id="2613" name="Google Shape;2613;p72"/>
          <p:cNvSpPr txBox="1"/>
          <p:nvPr/>
        </p:nvSpPr>
        <p:spPr>
          <a:xfrm flipH="1">
            <a:off x="3106994" y="1385418"/>
            <a:ext cx="350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14" name="Google Shape;2614;p72"/>
          <p:cNvSpPr txBox="1"/>
          <p:nvPr/>
        </p:nvSpPr>
        <p:spPr>
          <a:xfrm flipH="1">
            <a:off x="2758410" y="2219895"/>
            <a:ext cx="350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15" name="Google Shape;2615;p72"/>
          <p:cNvSpPr txBox="1"/>
          <p:nvPr/>
        </p:nvSpPr>
        <p:spPr>
          <a:xfrm flipH="1">
            <a:off x="2758399" y="3054372"/>
            <a:ext cx="350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16" name="Google Shape;2616;p72"/>
          <p:cNvSpPr txBox="1"/>
          <p:nvPr/>
        </p:nvSpPr>
        <p:spPr>
          <a:xfrm flipH="1">
            <a:off x="3104935" y="3888849"/>
            <a:ext cx="350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2617" name="Google Shape;2617;p72"/>
          <p:cNvCxnSpPr>
            <a:stCxn id="2618" idx="2"/>
            <a:endCxn id="2596" idx="2"/>
          </p:cNvCxnSpPr>
          <p:nvPr/>
        </p:nvCxnSpPr>
        <p:spPr>
          <a:xfrm rot="10800000">
            <a:off x="3623726" y="1562825"/>
            <a:ext cx="428100" cy="7989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8" name="Google Shape;2618;p72"/>
          <p:cNvSpPr/>
          <p:nvPr/>
        </p:nvSpPr>
        <p:spPr>
          <a:xfrm>
            <a:off x="4051826" y="2293925"/>
            <a:ext cx="135600" cy="13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9" name="Google Shape;2619;p72"/>
          <p:cNvCxnSpPr>
            <a:stCxn id="2620" idx="0"/>
            <a:endCxn id="2597" idx="2"/>
          </p:cNvCxnSpPr>
          <p:nvPr/>
        </p:nvCxnSpPr>
        <p:spPr>
          <a:xfrm rot="5400000" flipH="1">
            <a:off x="3254226" y="2418056"/>
            <a:ext cx="332700" cy="2910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1" name="Google Shape;2621;p72"/>
          <p:cNvCxnSpPr>
            <a:stCxn id="2620" idx="4"/>
            <a:endCxn id="2598" idx="2"/>
          </p:cNvCxnSpPr>
          <p:nvPr/>
        </p:nvCxnSpPr>
        <p:spPr>
          <a:xfrm rot="5400000">
            <a:off x="3237426" y="2903156"/>
            <a:ext cx="366300" cy="2910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0" name="Google Shape;2620;p72"/>
          <p:cNvSpPr/>
          <p:nvPr/>
        </p:nvSpPr>
        <p:spPr>
          <a:xfrm>
            <a:off x="3498276" y="2729906"/>
            <a:ext cx="135600" cy="13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2" name="Google Shape;2622;p72"/>
          <p:cNvCxnSpPr>
            <a:stCxn id="2620" idx="6"/>
            <a:endCxn id="2569" idx="2"/>
          </p:cNvCxnSpPr>
          <p:nvPr/>
        </p:nvCxnSpPr>
        <p:spPr>
          <a:xfrm>
            <a:off x="3633876" y="2797706"/>
            <a:ext cx="289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3" name="Google Shape;2623;p72"/>
          <p:cNvCxnSpPr>
            <a:stCxn id="2624" idx="2"/>
            <a:endCxn id="2599" idx="2"/>
          </p:cNvCxnSpPr>
          <p:nvPr/>
        </p:nvCxnSpPr>
        <p:spPr>
          <a:xfrm flipH="1">
            <a:off x="3621576" y="3244719"/>
            <a:ext cx="419400" cy="8217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4" name="Google Shape;2624;p72"/>
          <p:cNvSpPr/>
          <p:nvPr/>
        </p:nvSpPr>
        <p:spPr>
          <a:xfrm>
            <a:off x="4040976" y="3176919"/>
            <a:ext cx="135600" cy="13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5" name="Google Shape;2625;p72"/>
          <p:cNvCxnSpPr>
            <a:stCxn id="2626" idx="6"/>
            <a:endCxn id="2595" idx="2"/>
          </p:cNvCxnSpPr>
          <p:nvPr/>
        </p:nvCxnSpPr>
        <p:spPr>
          <a:xfrm>
            <a:off x="5088126" y="3244719"/>
            <a:ext cx="433200" cy="8217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6" name="Google Shape;2626;p72"/>
          <p:cNvSpPr/>
          <p:nvPr/>
        </p:nvSpPr>
        <p:spPr>
          <a:xfrm>
            <a:off x="4952526" y="3176919"/>
            <a:ext cx="135600" cy="13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7" name="Google Shape;2627;p72"/>
          <p:cNvCxnSpPr>
            <a:stCxn id="2628" idx="0"/>
            <a:endCxn id="2593" idx="2"/>
          </p:cNvCxnSpPr>
          <p:nvPr/>
        </p:nvCxnSpPr>
        <p:spPr>
          <a:xfrm rot="-5400000">
            <a:off x="5550976" y="2416556"/>
            <a:ext cx="332700" cy="2940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9" name="Google Shape;2629;p72"/>
          <p:cNvCxnSpPr>
            <a:stCxn id="2628" idx="4"/>
            <a:endCxn id="2594" idx="2"/>
          </p:cNvCxnSpPr>
          <p:nvPr/>
        </p:nvCxnSpPr>
        <p:spPr>
          <a:xfrm rot="-5400000" flipH="1">
            <a:off x="5534326" y="2901506"/>
            <a:ext cx="366300" cy="2943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8" name="Google Shape;2628;p72"/>
          <p:cNvSpPr/>
          <p:nvPr/>
        </p:nvSpPr>
        <p:spPr>
          <a:xfrm flipH="1">
            <a:off x="5502526" y="2729906"/>
            <a:ext cx="135600" cy="13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0" name="Google Shape;2630;p72"/>
          <p:cNvCxnSpPr>
            <a:stCxn id="2628" idx="6"/>
            <a:endCxn id="2569" idx="6"/>
          </p:cNvCxnSpPr>
          <p:nvPr/>
        </p:nvCxnSpPr>
        <p:spPr>
          <a:xfrm rot="10800000">
            <a:off x="5213026" y="2797706"/>
            <a:ext cx="289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1" name="Google Shape;2631;p72"/>
          <p:cNvCxnSpPr>
            <a:stCxn id="2632" idx="2"/>
            <a:endCxn id="2592" idx="2"/>
          </p:cNvCxnSpPr>
          <p:nvPr/>
        </p:nvCxnSpPr>
        <p:spPr>
          <a:xfrm rot="10800000" flipH="1">
            <a:off x="5099688" y="1562825"/>
            <a:ext cx="421200" cy="7989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2" name="Google Shape;2632;p72"/>
          <p:cNvSpPr/>
          <p:nvPr/>
        </p:nvSpPr>
        <p:spPr>
          <a:xfrm flipH="1">
            <a:off x="4964088" y="2293925"/>
            <a:ext cx="135600" cy="13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0063;p88">
            <a:extLst>
              <a:ext uri="{FF2B5EF4-FFF2-40B4-BE49-F238E27FC236}">
                <a16:creationId xmlns:a16="http://schemas.microsoft.com/office/drawing/2014/main" id="{0FEF32EF-2115-5602-696F-3D6C81C27487}"/>
              </a:ext>
            </a:extLst>
          </p:cNvPr>
          <p:cNvGrpSpPr/>
          <p:nvPr/>
        </p:nvGrpSpPr>
        <p:grpSpPr>
          <a:xfrm>
            <a:off x="3085536" y="1398293"/>
            <a:ext cx="358390" cy="362320"/>
            <a:chOff x="6204958" y="3355575"/>
            <a:chExt cx="358390" cy="362320"/>
          </a:xfrm>
        </p:grpSpPr>
        <p:sp>
          <p:nvSpPr>
            <p:cNvPr id="3" name="Google Shape;10064;p88">
              <a:extLst>
                <a:ext uri="{FF2B5EF4-FFF2-40B4-BE49-F238E27FC236}">
                  <a16:creationId xmlns:a16="http://schemas.microsoft.com/office/drawing/2014/main" id="{CFA3A90A-7DB5-BEC7-9E70-34A9F83EDFD2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065;p88">
              <a:extLst>
                <a:ext uri="{FF2B5EF4-FFF2-40B4-BE49-F238E27FC236}">
                  <a16:creationId xmlns:a16="http://schemas.microsoft.com/office/drawing/2014/main" id="{49C0B3AE-30FA-9266-E0B8-6AA41251F599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066;p88">
              <a:extLst>
                <a:ext uri="{FF2B5EF4-FFF2-40B4-BE49-F238E27FC236}">
                  <a16:creationId xmlns:a16="http://schemas.microsoft.com/office/drawing/2014/main" id="{C5385394-C4EA-74DD-D33B-2F59CD29592E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067;p88">
              <a:extLst>
                <a:ext uri="{FF2B5EF4-FFF2-40B4-BE49-F238E27FC236}">
                  <a16:creationId xmlns:a16="http://schemas.microsoft.com/office/drawing/2014/main" id="{4A1CC481-BBC8-1EE2-994D-1E278D145221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068;p88">
              <a:extLst>
                <a:ext uri="{FF2B5EF4-FFF2-40B4-BE49-F238E27FC236}">
                  <a16:creationId xmlns:a16="http://schemas.microsoft.com/office/drawing/2014/main" id="{8A25FA58-124F-D1F7-ADA8-2145F7A3D433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069;p88">
              <a:extLst>
                <a:ext uri="{FF2B5EF4-FFF2-40B4-BE49-F238E27FC236}">
                  <a16:creationId xmlns:a16="http://schemas.microsoft.com/office/drawing/2014/main" id="{02F26EC4-D30B-9F8D-187F-FE3CDD77E7F2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70;p88">
              <a:extLst>
                <a:ext uri="{FF2B5EF4-FFF2-40B4-BE49-F238E27FC236}">
                  <a16:creationId xmlns:a16="http://schemas.microsoft.com/office/drawing/2014/main" id="{EEFA0A3D-AA74-09E9-C999-7D1268275485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71;p88">
              <a:extLst>
                <a:ext uri="{FF2B5EF4-FFF2-40B4-BE49-F238E27FC236}">
                  <a16:creationId xmlns:a16="http://schemas.microsoft.com/office/drawing/2014/main" id="{49BA86DB-3C74-E6E6-A5C3-B8397D9DA3FF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72;p88">
              <a:extLst>
                <a:ext uri="{FF2B5EF4-FFF2-40B4-BE49-F238E27FC236}">
                  <a16:creationId xmlns:a16="http://schemas.microsoft.com/office/drawing/2014/main" id="{E4C2D1FF-048E-03AE-7EF6-6AE8B58DE059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73;p88">
              <a:extLst>
                <a:ext uri="{FF2B5EF4-FFF2-40B4-BE49-F238E27FC236}">
                  <a16:creationId xmlns:a16="http://schemas.microsoft.com/office/drawing/2014/main" id="{0AD8DD0F-A89D-1CA5-9033-EA6B88BCCB81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74;p88">
              <a:extLst>
                <a:ext uri="{FF2B5EF4-FFF2-40B4-BE49-F238E27FC236}">
                  <a16:creationId xmlns:a16="http://schemas.microsoft.com/office/drawing/2014/main" id="{955D7A78-FCE7-1650-238E-FCF79CEAD9A5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75;p88">
              <a:extLst>
                <a:ext uri="{FF2B5EF4-FFF2-40B4-BE49-F238E27FC236}">
                  <a16:creationId xmlns:a16="http://schemas.microsoft.com/office/drawing/2014/main" id="{B65417E5-192D-6ED6-4FDF-23EF4111D14D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76;p88">
              <a:extLst>
                <a:ext uri="{FF2B5EF4-FFF2-40B4-BE49-F238E27FC236}">
                  <a16:creationId xmlns:a16="http://schemas.microsoft.com/office/drawing/2014/main" id="{6EBFA1C2-C10A-9A8C-AF2B-ED030694C1FD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77;p88">
              <a:extLst>
                <a:ext uri="{FF2B5EF4-FFF2-40B4-BE49-F238E27FC236}">
                  <a16:creationId xmlns:a16="http://schemas.microsoft.com/office/drawing/2014/main" id="{27C4D214-8C86-066B-8298-383CEE591135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78;p88">
              <a:extLst>
                <a:ext uri="{FF2B5EF4-FFF2-40B4-BE49-F238E27FC236}">
                  <a16:creationId xmlns:a16="http://schemas.microsoft.com/office/drawing/2014/main" id="{4CB0373E-2083-E885-93BB-C5F65AFC7054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79;p88">
              <a:extLst>
                <a:ext uri="{FF2B5EF4-FFF2-40B4-BE49-F238E27FC236}">
                  <a16:creationId xmlns:a16="http://schemas.microsoft.com/office/drawing/2014/main" id="{DA5A6EC5-F9DA-0C9A-97F2-70E867DCA83F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0063;p88">
            <a:extLst>
              <a:ext uri="{FF2B5EF4-FFF2-40B4-BE49-F238E27FC236}">
                <a16:creationId xmlns:a16="http://schemas.microsoft.com/office/drawing/2014/main" id="{9CDEA6AA-95FE-D6E5-4344-403EF39D14B2}"/>
              </a:ext>
            </a:extLst>
          </p:cNvPr>
          <p:cNvGrpSpPr/>
          <p:nvPr/>
        </p:nvGrpSpPr>
        <p:grpSpPr>
          <a:xfrm>
            <a:off x="5686470" y="1391127"/>
            <a:ext cx="358390" cy="362320"/>
            <a:chOff x="6204958" y="3355575"/>
            <a:chExt cx="358390" cy="362320"/>
          </a:xfrm>
        </p:grpSpPr>
        <p:sp>
          <p:nvSpPr>
            <p:cNvPr id="20" name="Google Shape;10064;p88">
              <a:extLst>
                <a:ext uri="{FF2B5EF4-FFF2-40B4-BE49-F238E27FC236}">
                  <a16:creationId xmlns:a16="http://schemas.microsoft.com/office/drawing/2014/main" id="{61EF503F-96B7-11CE-9404-429D21718C9A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65;p88">
              <a:extLst>
                <a:ext uri="{FF2B5EF4-FFF2-40B4-BE49-F238E27FC236}">
                  <a16:creationId xmlns:a16="http://schemas.microsoft.com/office/drawing/2014/main" id="{F51B4777-7626-730C-17CC-77DCE8ED62B9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066;p88">
              <a:extLst>
                <a:ext uri="{FF2B5EF4-FFF2-40B4-BE49-F238E27FC236}">
                  <a16:creationId xmlns:a16="http://schemas.microsoft.com/office/drawing/2014/main" id="{BCB6E7A3-547B-5F19-9448-DF7565AE5A5F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67;p88">
              <a:extLst>
                <a:ext uri="{FF2B5EF4-FFF2-40B4-BE49-F238E27FC236}">
                  <a16:creationId xmlns:a16="http://schemas.microsoft.com/office/drawing/2014/main" id="{7A6C2DEE-2776-7CF0-78C2-9E2440CDA16A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68;p88">
              <a:extLst>
                <a:ext uri="{FF2B5EF4-FFF2-40B4-BE49-F238E27FC236}">
                  <a16:creationId xmlns:a16="http://schemas.microsoft.com/office/drawing/2014/main" id="{71982599-688F-B388-9662-8BB527780993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69;p88">
              <a:extLst>
                <a:ext uri="{FF2B5EF4-FFF2-40B4-BE49-F238E27FC236}">
                  <a16:creationId xmlns:a16="http://schemas.microsoft.com/office/drawing/2014/main" id="{C41AFCBA-875D-CD13-A8E4-A9F8808C8ADB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070;p88">
              <a:extLst>
                <a:ext uri="{FF2B5EF4-FFF2-40B4-BE49-F238E27FC236}">
                  <a16:creationId xmlns:a16="http://schemas.microsoft.com/office/drawing/2014/main" id="{59DA2E88-903D-9C08-CAAA-191107C9DAC9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71;p88">
              <a:extLst>
                <a:ext uri="{FF2B5EF4-FFF2-40B4-BE49-F238E27FC236}">
                  <a16:creationId xmlns:a16="http://schemas.microsoft.com/office/drawing/2014/main" id="{2BF7425C-217E-29EA-D542-9B8D6EC5F7FE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72;p88">
              <a:extLst>
                <a:ext uri="{FF2B5EF4-FFF2-40B4-BE49-F238E27FC236}">
                  <a16:creationId xmlns:a16="http://schemas.microsoft.com/office/drawing/2014/main" id="{5E45FBEC-483A-6C19-FB1C-90E10E606718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73;p88">
              <a:extLst>
                <a:ext uri="{FF2B5EF4-FFF2-40B4-BE49-F238E27FC236}">
                  <a16:creationId xmlns:a16="http://schemas.microsoft.com/office/drawing/2014/main" id="{0CC06657-19DA-EEBC-D7E6-28B41B7F68B5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74;p88">
              <a:extLst>
                <a:ext uri="{FF2B5EF4-FFF2-40B4-BE49-F238E27FC236}">
                  <a16:creationId xmlns:a16="http://schemas.microsoft.com/office/drawing/2014/main" id="{55FE4A66-98E8-B7DF-EA4C-704CB1322B1D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75;p88">
              <a:extLst>
                <a:ext uri="{FF2B5EF4-FFF2-40B4-BE49-F238E27FC236}">
                  <a16:creationId xmlns:a16="http://schemas.microsoft.com/office/drawing/2014/main" id="{4A3ADE4F-1509-B0D5-681B-19B903F6008A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76;p88">
              <a:extLst>
                <a:ext uri="{FF2B5EF4-FFF2-40B4-BE49-F238E27FC236}">
                  <a16:creationId xmlns:a16="http://schemas.microsoft.com/office/drawing/2014/main" id="{2BE1A5C2-FD00-2013-C6F8-62989436B14E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77;p88">
              <a:extLst>
                <a:ext uri="{FF2B5EF4-FFF2-40B4-BE49-F238E27FC236}">
                  <a16:creationId xmlns:a16="http://schemas.microsoft.com/office/drawing/2014/main" id="{F56E4353-BCFE-4140-7B65-07B1D2B20EB9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78;p88">
              <a:extLst>
                <a:ext uri="{FF2B5EF4-FFF2-40B4-BE49-F238E27FC236}">
                  <a16:creationId xmlns:a16="http://schemas.microsoft.com/office/drawing/2014/main" id="{3DBAA2F4-1F8C-7C20-5B9F-0EA854C7EE5B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79;p88">
              <a:extLst>
                <a:ext uri="{FF2B5EF4-FFF2-40B4-BE49-F238E27FC236}">
                  <a16:creationId xmlns:a16="http://schemas.microsoft.com/office/drawing/2014/main" id="{C741AF3B-006E-7A02-A561-A7BC7591181A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0063;p88">
            <a:extLst>
              <a:ext uri="{FF2B5EF4-FFF2-40B4-BE49-F238E27FC236}">
                <a16:creationId xmlns:a16="http://schemas.microsoft.com/office/drawing/2014/main" id="{D25767F2-E4EF-476B-51D6-A8093392EEEB}"/>
              </a:ext>
            </a:extLst>
          </p:cNvPr>
          <p:cNvGrpSpPr/>
          <p:nvPr/>
        </p:nvGrpSpPr>
        <p:grpSpPr>
          <a:xfrm>
            <a:off x="6018254" y="2198393"/>
            <a:ext cx="358390" cy="362320"/>
            <a:chOff x="6204958" y="3355575"/>
            <a:chExt cx="358390" cy="362320"/>
          </a:xfrm>
        </p:grpSpPr>
        <p:sp>
          <p:nvSpPr>
            <p:cNvPr id="37" name="Google Shape;10064;p88">
              <a:extLst>
                <a:ext uri="{FF2B5EF4-FFF2-40B4-BE49-F238E27FC236}">
                  <a16:creationId xmlns:a16="http://schemas.microsoft.com/office/drawing/2014/main" id="{1D6760A5-95A6-CBC1-3C06-EF372069D928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65;p88">
              <a:extLst>
                <a:ext uri="{FF2B5EF4-FFF2-40B4-BE49-F238E27FC236}">
                  <a16:creationId xmlns:a16="http://schemas.microsoft.com/office/drawing/2014/main" id="{3BA989B2-BE9B-4D34-A5D3-F62E73D75922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66;p88">
              <a:extLst>
                <a:ext uri="{FF2B5EF4-FFF2-40B4-BE49-F238E27FC236}">
                  <a16:creationId xmlns:a16="http://schemas.microsoft.com/office/drawing/2014/main" id="{C781494B-9FE8-D80E-8467-D08F62519293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67;p88">
              <a:extLst>
                <a:ext uri="{FF2B5EF4-FFF2-40B4-BE49-F238E27FC236}">
                  <a16:creationId xmlns:a16="http://schemas.microsoft.com/office/drawing/2014/main" id="{E2D5A7B6-CA88-00B1-5FD8-CB3A445F9EEB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68;p88">
              <a:extLst>
                <a:ext uri="{FF2B5EF4-FFF2-40B4-BE49-F238E27FC236}">
                  <a16:creationId xmlns:a16="http://schemas.microsoft.com/office/drawing/2014/main" id="{11744060-68EE-96B0-9B36-CEE4756384B4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69;p88">
              <a:extLst>
                <a:ext uri="{FF2B5EF4-FFF2-40B4-BE49-F238E27FC236}">
                  <a16:creationId xmlns:a16="http://schemas.microsoft.com/office/drawing/2014/main" id="{AD8103B2-CE1E-5239-5722-DD4813EBE9A4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70;p88">
              <a:extLst>
                <a:ext uri="{FF2B5EF4-FFF2-40B4-BE49-F238E27FC236}">
                  <a16:creationId xmlns:a16="http://schemas.microsoft.com/office/drawing/2014/main" id="{2F652BCE-8B21-6F51-3FEB-7D77BBA57F67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071;p88">
              <a:extLst>
                <a:ext uri="{FF2B5EF4-FFF2-40B4-BE49-F238E27FC236}">
                  <a16:creationId xmlns:a16="http://schemas.microsoft.com/office/drawing/2014/main" id="{65F36EEF-FFA4-8528-EBE7-AD3F65155644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72;p88">
              <a:extLst>
                <a:ext uri="{FF2B5EF4-FFF2-40B4-BE49-F238E27FC236}">
                  <a16:creationId xmlns:a16="http://schemas.microsoft.com/office/drawing/2014/main" id="{A070E1B4-E0CD-A137-B233-A1F894F34A4F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73;p88">
              <a:extLst>
                <a:ext uri="{FF2B5EF4-FFF2-40B4-BE49-F238E27FC236}">
                  <a16:creationId xmlns:a16="http://schemas.microsoft.com/office/drawing/2014/main" id="{C139CC2A-4E24-3D09-BD95-A7FAD88F8896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74;p88">
              <a:extLst>
                <a:ext uri="{FF2B5EF4-FFF2-40B4-BE49-F238E27FC236}">
                  <a16:creationId xmlns:a16="http://schemas.microsoft.com/office/drawing/2014/main" id="{77B08453-79DD-678F-102D-C26E9F14F848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75;p88">
              <a:extLst>
                <a:ext uri="{FF2B5EF4-FFF2-40B4-BE49-F238E27FC236}">
                  <a16:creationId xmlns:a16="http://schemas.microsoft.com/office/drawing/2014/main" id="{0931DD75-31F5-DECE-B40F-3C2CA922C90C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76;p88">
              <a:extLst>
                <a:ext uri="{FF2B5EF4-FFF2-40B4-BE49-F238E27FC236}">
                  <a16:creationId xmlns:a16="http://schemas.microsoft.com/office/drawing/2014/main" id="{18FAA475-3617-EB1B-2613-96C84193759F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77;p88">
              <a:extLst>
                <a:ext uri="{FF2B5EF4-FFF2-40B4-BE49-F238E27FC236}">
                  <a16:creationId xmlns:a16="http://schemas.microsoft.com/office/drawing/2014/main" id="{6C9FFF23-FF7F-D54A-AC95-7BA500971D42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78;p88">
              <a:extLst>
                <a:ext uri="{FF2B5EF4-FFF2-40B4-BE49-F238E27FC236}">
                  <a16:creationId xmlns:a16="http://schemas.microsoft.com/office/drawing/2014/main" id="{B00AC425-493E-9DCD-5EC1-8696195CB606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79;p88">
              <a:extLst>
                <a:ext uri="{FF2B5EF4-FFF2-40B4-BE49-F238E27FC236}">
                  <a16:creationId xmlns:a16="http://schemas.microsoft.com/office/drawing/2014/main" id="{C5C390C5-D1EA-9D21-9014-3EFFDDEECEDF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063;p88">
            <a:extLst>
              <a:ext uri="{FF2B5EF4-FFF2-40B4-BE49-F238E27FC236}">
                <a16:creationId xmlns:a16="http://schemas.microsoft.com/office/drawing/2014/main" id="{4FA4C8FC-5A50-0BF2-2EC6-E6ECE4C8AF1D}"/>
              </a:ext>
            </a:extLst>
          </p:cNvPr>
          <p:cNvGrpSpPr/>
          <p:nvPr/>
        </p:nvGrpSpPr>
        <p:grpSpPr>
          <a:xfrm>
            <a:off x="6018018" y="3046952"/>
            <a:ext cx="358390" cy="362320"/>
            <a:chOff x="6204958" y="3355575"/>
            <a:chExt cx="358390" cy="362320"/>
          </a:xfrm>
        </p:grpSpPr>
        <p:sp>
          <p:nvSpPr>
            <p:cNvPr id="54" name="Google Shape;10064;p88">
              <a:extLst>
                <a:ext uri="{FF2B5EF4-FFF2-40B4-BE49-F238E27FC236}">
                  <a16:creationId xmlns:a16="http://schemas.microsoft.com/office/drawing/2014/main" id="{F22535FA-F803-DAC7-F666-B89EDD4E8E4A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65;p88">
              <a:extLst>
                <a:ext uri="{FF2B5EF4-FFF2-40B4-BE49-F238E27FC236}">
                  <a16:creationId xmlns:a16="http://schemas.microsoft.com/office/drawing/2014/main" id="{8C3A9C39-3866-AA87-8C1D-0494F029B77C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66;p88">
              <a:extLst>
                <a:ext uri="{FF2B5EF4-FFF2-40B4-BE49-F238E27FC236}">
                  <a16:creationId xmlns:a16="http://schemas.microsoft.com/office/drawing/2014/main" id="{E64857F2-41AE-FA2C-A618-DCF9347966EB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67;p88">
              <a:extLst>
                <a:ext uri="{FF2B5EF4-FFF2-40B4-BE49-F238E27FC236}">
                  <a16:creationId xmlns:a16="http://schemas.microsoft.com/office/drawing/2014/main" id="{2EF1679E-BDD2-13F7-07A4-C4DD0295EF0C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68;p88">
              <a:extLst>
                <a:ext uri="{FF2B5EF4-FFF2-40B4-BE49-F238E27FC236}">
                  <a16:creationId xmlns:a16="http://schemas.microsoft.com/office/drawing/2014/main" id="{4042FFBB-93FF-D1BA-9D1B-438B7BD36851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69;p88">
              <a:extLst>
                <a:ext uri="{FF2B5EF4-FFF2-40B4-BE49-F238E27FC236}">
                  <a16:creationId xmlns:a16="http://schemas.microsoft.com/office/drawing/2014/main" id="{5EED1279-751B-9319-ECFC-1DEB63993BFC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70;p88">
              <a:extLst>
                <a:ext uri="{FF2B5EF4-FFF2-40B4-BE49-F238E27FC236}">
                  <a16:creationId xmlns:a16="http://schemas.microsoft.com/office/drawing/2014/main" id="{C5935443-8E97-CD8F-F2B3-54120180E262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71;p88">
              <a:extLst>
                <a:ext uri="{FF2B5EF4-FFF2-40B4-BE49-F238E27FC236}">
                  <a16:creationId xmlns:a16="http://schemas.microsoft.com/office/drawing/2014/main" id="{404BDA48-59BA-BF4E-1D0D-0B42B3DC45AE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72;p88">
              <a:extLst>
                <a:ext uri="{FF2B5EF4-FFF2-40B4-BE49-F238E27FC236}">
                  <a16:creationId xmlns:a16="http://schemas.microsoft.com/office/drawing/2014/main" id="{02B4C561-F2AD-9987-A657-D433C0DCD9A7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73;p88">
              <a:extLst>
                <a:ext uri="{FF2B5EF4-FFF2-40B4-BE49-F238E27FC236}">
                  <a16:creationId xmlns:a16="http://schemas.microsoft.com/office/drawing/2014/main" id="{49C42FC5-C87B-2716-A030-C14408581C9A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10074;p88">
              <a:extLst>
                <a:ext uri="{FF2B5EF4-FFF2-40B4-BE49-F238E27FC236}">
                  <a16:creationId xmlns:a16="http://schemas.microsoft.com/office/drawing/2014/main" id="{3DDDBA78-B134-CF21-F92B-DCAE25915A41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10075;p88">
              <a:extLst>
                <a:ext uri="{FF2B5EF4-FFF2-40B4-BE49-F238E27FC236}">
                  <a16:creationId xmlns:a16="http://schemas.microsoft.com/office/drawing/2014/main" id="{55FDDABA-50D3-9A62-D163-CA859F75A0F4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10076;p88">
              <a:extLst>
                <a:ext uri="{FF2B5EF4-FFF2-40B4-BE49-F238E27FC236}">
                  <a16:creationId xmlns:a16="http://schemas.microsoft.com/office/drawing/2014/main" id="{007D619E-D7FA-9787-AF2B-53FE89F7571B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10077;p88">
              <a:extLst>
                <a:ext uri="{FF2B5EF4-FFF2-40B4-BE49-F238E27FC236}">
                  <a16:creationId xmlns:a16="http://schemas.microsoft.com/office/drawing/2014/main" id="{917768B1-BA47-FB6F-A52E-A4579F7CF6C5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10078;p88">
              <a:extLst>
                <a:ext uri="{FF2B5EF4-FFF2-40B4-BE49-F238E27FC236}">
                  <a16:creationId xmlns:a16="http://schemas.microsoft.com/office/drawing/2014/main" id="{644062DB-29E5-65E8-311C-B3DC82F04D9C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10079;p88">
              <a:extLst>
                <a:ext uri="{FF2B5EF4-FFF2-40B4-BE49-F238E27FC236}">
                  <a16:creationId xmlns:a16="http://schemas.microsoft.com/office/drawing/2014/main" id="{A0999FF4-0BC8-3396-661F-A3D3DA64D9AA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10063;p88">
            <a:extLst>
              <a:ext uri="{FF2B5EF4-FFF2-40B4-BE49-F238E27FC236}">
                <a16:creationId xmlns:a16="http://schemas.microsoft.com/office/drawing/2014/main" id="{2185FEC6-B39E-4DB6-712F-B9A0DA615D1B}"/>
              </a:ext>
            </a:extLst>
          </p:cNvPr>
          <p:cNvGrpSpPr/>
          <p:nvPr/>
        </p:nvGrpSpPr>
        <p:grpSpPr>
          <a:xfrm>
            <a:off x="5679153" y="3885139"/>
            <a:ext cx="358390" cy="362320"/>
            <a:chOff x="6204958" y="3355575"/>
            <a:chExt cx="358390" cy="362320"/>
          </a:xfrm>
        </p:grpSpPr>
        <p:sp>
          <p:nvSpPr>
            <p:cNvPr id="2567" name="Google Shape;10064;p88">
              <a:extLst>
                <a:ext uri="{FF2B5EF4-FFF2-40B4-BE49-F238E27FC236}">
                  <a16:creationId xmlns:a16="http://schemas.microsoft.com/office/drawing/2014/main" id="{CB196203-9FB5-3826-8518-1C3DACECFAAB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10065;p88">
              <a:extLst>
                <a:ext uri="{FF2B5EF4-FFF2-40B4-BE49-F238E27FC236}">
                  <a16:creationId xmlns:a16="http://schemas.microsoft.com/office/drawing/2014/main" id="{06F6F028-116B-06EE-C3F0-A6A4513ADBE7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10066;p88">
              <a:extLst>
                <a:ext uri="{FF2B5EF4-FFF2-40B4-BE49-F238E27FC236}">
                  <a16:creationId xmlns:a16="http://schemas.microsoft.com/office/drawing/2014/main" id="{4D241B07-F407-9091-4709-7DBA62627911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10067;p88">
              <a:extLst>
                <a:ext uri="{FF2B5EF4-FFF2-40B4-BE49-F238E27FC236}">
                  <a16:creationId xmlns:a16="http://schemas.microsoft.com/office/drawing/2014/main" id="{84239983-94C2-1209-13D1-D473F56E3999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10068;p88">
              <a:extLst>
                <a:ext uri="{FF2B5EF4-FFF2-40B4-BE49-F238E27FC236}">
                  <a16:creationId xmlns:a16="http://schemas.microsoft.com/office/drawing/2014/main" id="{F0ACBA43-DF4F-C380-1770-BF35206C09E8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10069;p88">
              <a:extLst>
                <a:ext uri="{FF2B5EF4-FFF2-40B4-BE49-F238E27FC236}">
                  <a16:creationId xmlns:a16="http://schemas.microsoft.com/office/drawing/2014/main" id="{30239F71-EF7E-CF93-8E20-3DB82E5F4EEC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10070;p88">
              <a:extLst>
                <a:ext uri="{FF2B5EF4-FFF2-40B4-BE49-F238E27FC236}">
                  <a16:creationId xmlns:a16="http://schemas.microsoft.com/office/drawing/2014/main" id="{56731A3A-145C-96A6-FB50-A446D8A74F68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10071;p88">
              <a:extLst>
                <a:ext uri="{FF2B5EF4-FFF2-40B4-BE49-F238E27FC236}">
                  <a16:creationId xmlns:a16="http://schemas.microsoft.com/office/drawing/2014/main" id="{DD5C42AD-820F-161B-ACF8-D2560B3B3BE9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10072;p88">
              <a:extLst>
                <a:ext uri="{FF2B5EF4-FFF2-40B4-BE49-F238E27FC236}">
                  <a16:creationId xmlns:a16="http://schemas.microsoft.com/office/drawing/2014/main" id="{CB953C7B-61E3-BEA6-131D-ACD2DD677CF7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10073;p88">
              <a:extLst>
                <a:ext uri="{FF2B5EF4-FFF2-40B4-BE49-F238E27FC236}">
                  <a16:creationId xmlns:a16="http://schemas.microsoft.com/office/drawing/2014/main" id="{979BE813-BE7D-432A-9ECE-B652DA7AE031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10074;p88">
              <a:extLst>
                <a:ext uri="{FF2B5EF4-FFF2-40B4-BE49-F238E27FC236}">
                  <a16:creationId xmlns:a16="http://schemas.microsoft.com/office/drawing/2014/main" id="{0AD48353-54C8-737F-99DE-0DF6EAF4AF48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10075;p88">
              <a:extLst>
                <a:ext uri="{FF2B5EF4-FFF2-40B4-BE49-F238E27FC236}">
                  <a16:creationId xmlns:a16="http://schemas.microsoft.com/office/drawing/2014/main" id="{F621B42E-AB8A-2C01-C3D7-463D3C3A182A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10076;p88">
              <a:extLst>
                <a:ext uri="{FF2B5EF4-FFF2-40B4-BE49-F238E27FC236}">
                  <a16:creationId xmlns:a16="http://schemas.microsoft.com/office/drawing/2014/main" id="{E6429702-6CBB-223D-5CEF-C42DE212B8FB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10077;p88">
              <a:extLst>
                <a:ext uri="{FF2B5EF4-FFF2-40B4-BE49-F238E27FC236}">
                  <a16:creationId xmlns:a16="http://schemas.microsoft.com/office/drawing/2014/main" id="{259537D5-C645-2DBF-D82E-5B0B9DA78927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10078;p88">
              <a:extLst>
                <a:ext uri="{FF2B5EF4-FFF2-40B4-BE49-F238E27FC236}">
                  <a16:creationId xmlns:a16="http://schemas.microsoft.com/office/drawing/2014/main" id="{FDF2A451-8E54-D0A5-4884-435CB1E91B43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10079;p88">
              <a:extLst>
                <a:ext uri="{FF2B5EF4-FFF2-40B4-BE49-F238E27FC236}">
                  <a16:creationId xmlns:a16="http://schemas.microsoft.com/office/drawing/2014/main" id="{1D9DA7B9-9628-FB0F-848B-96BB82D35220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7" name="Google Shape;10063;p88">
            <a:extLst>
              <a:ext uri="{FF2B5EF4-FFF2-40B4-BE49-F238E27FC236}">
                <a16:creationId xmlns:a16="http://schemas.microsoft.com/office/drawing/2014/main" id="{23862D13-8EFB-FCF9-809A-C09166A49A46}"/>
              </a:ext>
            </a:extLst>
          </p:cNvPr>
          <p:cNvGrpSpPr/>
          <p:nvPr/>
        </p:nvGrpSpPr>
        <p:grpSpPr>
          <a:xfrm>
            <a:off x="3078608" y="3885139"/>
            <a:ext cx="358390" cy="362320"/>
            <a:chOff x="6204958" y="3355575"/>
            <a:chExt cx="358390" cy="362320"/>
          </a:xfrm>
        </p:grpSpPr>
        <p:sp>
          <p:nvSpPr>
            <p:cNvPr id="2648" name="Google Shape;10064;p88">
              <a:extLst>
                <a:ext uri="{FF2B5EF4-FFF2-40B4-BE49-F238E27FC236}">
                  <a16:creationId xmlns:a16="http://schemas.microsoft.com/office/drawing/2014/main" id="{499B1B87-F4DB-D147-EBDE-9C9E5C25CED8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10065;p88">
              <a:extLst>
                <a:ext uri="{FF2B5EF4-FFF2-40B4-BE49-F238E27FC236}">
                  <a16:creationId xmlns:a16="http://schemas.microsoft.com/office/drawing/2014/main" id="{AC57D4DA-29DB-E05A-5179-38C4B8110D2A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10066;p88">
              <a:extLst>
                <a:ext uri="{FF2B5EF4-FFF2-40B4-BE49-F238E27FC236}">
                  <a16:creationId xmlns:a16="http://schemas.microsoft.com/office/drawing/2014/main" id="{96D5AAF5-5847-8ADD-5B12-E6AB776B5246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10067;p88">
              <a:extLst>
                <a:ext uri="{FF2B5EF4-FFF2-40B4-BE49-F238E27FC236}">
                  <a16:creationId xmlns:a16="http://schemas.microsoft.com/office/drawing/2014/main" id="{F43AB571-4EBF-7316-6A23-FBC7E59B0926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10068;p88">
              <a:extLst>
                <a:ext uri="{FF2B5EF4-FFF2-40B4-BE49-F238E27FC236}">
                  <a16:creationId xmlns:a16="http://schemas.microsoft.com/office/drawing/2014/main" id="{63DF3060-EA59-348A-60D5-FCDA89EFF1E1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10069;p88">
              <a:extLst>
                <a:ext uri="{FF2B5EF4-FFF2-40B4-BE49-F238E27FC236}">
                  <a16:creationId xmlns:a16="http://schemas.microsoft.com/office/drawing/2014/main" id="{49241025-A4BA-5940-DAC3-D4257421B907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10070;p88">
              <a:extLst>
                <a:ext uri="{FF2B5EF4-FFF2-40B4-BE49-F238E27FC236}">
                  <a16:creationId xmlns:a16="http://schemas.microsoft.com/office/drawing/2014/main" id="{2E50DABE-00CB-5512-CAEB-A382C6F4F139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10071;p88">
              <a:extLst>
                <a:ext uri="{FF2B5EF4-FFF2-40B4-BE49-F238E27FC236}">
                  <a16:creationId xmlns:a16="http://schemas.microsoft.com/office/drawing/2014/main" id="{0E7D3F6A-E50A-5E5F-7365-7701592F4D9D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10072;p88">
              <a:extLst>
                <a:ext uri="{FF2B5EF4-FFF2-40B4-BE49-F238E27FC236}">
                  <a16:creationId xmlns:a16="http://schemas.microsoft.com/office/drawing/2014/main" id="{CFF4268F-D6CB-54D5-7AE7-5861A4155DA0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10073;p88">
              <a:extLst>
                <a:ext uri="{FF2B5EF4-FFF2-40B4-BE49-F238E27FC236}">
                  <a16:creationId xmlns:a16="http://schemas.microsoft.com/office/drawing/2014/main" id="{7C0E99FC-7C45-05A8-0ABB-0E6F239A20A9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10074;p88">
              <a:extLst>
                <a:ext uri="{FF2B5EF4-FFF2-40B4-BE49-F238E27FC236}">
                  <a16:creationId xmlns:a16="http://schemas.microsoft.com/office/drawing/2014/main" id="{6DD9E703-CBAE-BB55-6717-41CE9C08CD56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10075;p88">
              <a:extLst>
                <a:ext uri="{FF2B5EF4-FFF2-40B4-BE49-F238E27FC236}">
                  <a16:creationId xmlns:a16="http://schemas.microsoft.com/office/drawing/2014/main" id="{F731DD16-4C03-9EC2-3B4D-7DED40D70308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10076;p88">
              <a:extLst>
                <a:ext uri="{FF2B5EF4-FFF2-40B4-BE49-F238E27FC236}">
                  <a16:creationId xmlns:a16="http://schemas.microsoft.com/office/drawing/2014/main" id="{DA1FD376-DF31-71DB-B519-861B2B8D0D0B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10077;p88">
              <a:extLst>
                <a:ext uri="{FF2B5EF4-FFF2-40B4-BE49-F238E27FC236}">
                  <a16:creationId xmlns:a16="http://schemas.microsoft.com/office/drawing/2014/main" id="{9A66F630-6F17-00D9-FB07-CB5AE32293BD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10078;p88">
              <a:extLst>
                <a:ext uri="{FF2B5EF4-FFF2-40B4-BE49-F238E27FC236}">
                  <a16:creationId xmlns:a16="http://schemas.microsoft.com/office/drawing/2014/main" id="{2167132D-ECBB-3152-5E39-DC13690D03DA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10079;p88">
              <a:extLst>
                <a:ext uri="{FF2B5EF4-FFF2-40B4-BE49-F238E27FC236}">
                  <a16:creationId xmlns:a16="http://schemas.microsoft.com/office/drawing/2014/main" id="{16DF8E8B-C1A4-742B-064F-C6DD7A97FF3B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4" name="Google Shape;10063;p88">
            <a:extLst>
              <a:ext uri="{FF2B5EF4-FFF2-40B4-BE49-F238E27FC236}">
                <a16:creationId xmlns:a16="http://schemas.microsoft.com/office/drawing/2014/main" id="{B2D4DA05-F430-5E3B-D83B-DE9705B02C04}"/>
              </a:ext>
            </a:extLst>
          </p:cNvPr>
          <p:cNvGrpSpPr/>
          <p:nvPr/>
        </p:nvGrpSpPr>
        <p:grpSpPr>
          <a:xfrm>
            <a:off x="2726566" y="3044502"/>
            <a:ext cx="358390" cy="362320"/>
            <a:chOff x="6204958" y="3355575"/>
            <a:chExt cx="358390" cy="362320"/>
          </a:xfrm>
        </p:grpSpPr>
        <p:sp>
          <p:nvSpPr>
            <p:cNvPr id="2665" name="Google Shape;10064;p88">
              <a:extLst>
                <a:ext uri="{FF2B5EF4-FFF2-40B4-BE49-F238E27FC236}">
                  <a16:creationId xmlns:a16="http://schemas.microsoft.com/office/drawing/2014/main" id="{1D595E00-B9B0-6C45-8442-F71A2988AE81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10065;p88">
              <a:extLst>
                <a:ext uri="{FF2B5EF4-FFF2-40B4-BE49-F238E27FC236}">
                  <a16:creationId xmlns:a16="http://schemas.microsoft.com/office/drawing/2014/main" id="{2E6C1482-C1ED-1937-32F0-B6FE7D797CCC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10066;p88">
              <a:extLst>
                <a:ext uri="{FF2B5EF4-FFF2-40B4-BE49-F238E27FC236}">
                  <a16:creationId xmlns:a16="http://schemas.microsoft.com/office/drawing/2014/main" id="{4C333115-E477-88FE-906C-C78A7D346FB1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10067;p88">
              <a:extLst>
                <a:ext uri="{FF2B5EF4-FFF2-40B4-BE49-F238E27FC236}">
                  <a16:creationId xmlns:a16="http://schemas.microsoft.com/office/drawing/2014/main" id="{E8C30409-04A1-3B0D-147E-2A0FF2B4FF10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10068;p88">
              <a:extLst>
                <a:ext uri="{FF2B5EF4-FFF2-40B4-BE49-F238E27FC236}">
                  <a16:creationId xmlns:a16="http://schemas.microsoft.com/office/drawing/2014/main" id="{CC8BE274-A545-C7B8-6C98-60367584D4DD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10069;p88">
              <a:extLst>
                <a:ext uri="{FF2B5EF4-FFF2-40B4-BE49-F238E27FC236}">
                  <a16:creationId xmlns:a16="http://schemas.microsoft.com/office/drawing/2014/main" id="{E5BB02B4-834D-2C61-33D6-82B6DED55122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10070;p88">
              <a:extLst>
                <a:ext uri="{FF2B5EF4-FFF2-40B4-BE49-F238E27FC236}">
                  <a16:creationId xmlns:a16="http://schemas.microsoft.com/office/drawing/2014/main" id="{1494DCE1-507F-925F-560C-4A3219BAC5E5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10071;p88">
              <a:extLst>
                <a:ext uri="{FF2B5EF4-FFF2-40B4-BE49-F238E27FC236}">
                  <a16:creationId xmlns:a16="http://schemas.microsoft.com/office/drawing/2014/main" id="{B0B63356-D72D-0510-2922-880163749D56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10072;p88">
              <a:extLst>
                <a:ext uri="{FF2B5EF4-FFF2-40B4-BE49-F238E27FC236}">
                  <a16:creationId xmlns:a16="http://schemas.microsoft.com/office/drawing/2014/main" id="{45AA9571-86F2-0767-3596-02431CEAD250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10073;p88">
              <a:extLst>
                <a:ext uri="{FF2B5EF4-FFF2-40B4-BE49-F238E27FC236}">
                  <a16:creationId xmlns:a16="http://schemas.microsoft.com/office/drawing/2014/main" id="{0D429FB5-15C5-AACE-F412-A985A0CCD187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10074;p88">
              <a:extLst>
                <a:ext uri="{FF2B5EF4-FFF2-40B4-BE49-F238E27FC236}">
                  <a16:creationId xmlns:a16="http://schemas.microsoft.com/office/drawing/2014/main" id="{0A947485-7F74-CD55-DEC7-6B6560000033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10075;p88">
              <a:extLst>
                <a:ext uri="{FF2B5EF4-FFF2-40B4-BE49-F238E27FC236}">
                  <a16:creationId xmlns:a16="http://schemas.microsoft.com/office/drawing/2014/main" id="{6BABA9F2-ED63-BA57-F03E-BCF6C3554D34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10076;p88">
              <a:extLst>
                <a:ext uri="{FF2B5EF4-FFF2-40B4-BE49-F238E27FC236}">
                  <a16:creationId xmlns:a16="http://schemas.microsoft.com/office/drawing/2014/main" id="{66ACA4A1-4116-F5AC-8F70-8C75ED93AC45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10077;p88">
              <a:extLst>
                <a:ext uri="{FF2B5EF4-FFF2-40B4-BE49-F238E27FC236}">
                  <a16:creationId xmlns:a16="http://schemas.microsoft.com/office/drawing/2014/main" id="{8010A203-2D62-6BB2-C539-2D81BA4941B4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10078;p88">
              <a:extLst>
                <a:ext uri="{FF2B5EF4-FFF2-40B4-BE49-F238E27FC236}">
                  <a16:creationId xmlns:a16="http://schemas.microsoft.com/office/drawing/2014/main" id="{DC97089F-9ABC-9F47-9284-142C63BF3909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10079;p88">
              <a:extLst>
                <a:ext uri="{FF2B5EF4-FFF2-40B4-BE49-F238E27FC236}">
                  <a16:creationId xmlns:a16="http://schemas.microsoft.com/office/drawing/2014/main" id="{828FD0E8-5399-EA30-CE7D-485216196D2F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10063;p88">
            <a:extLst>
              <a:ext uri="{FF2B5EF4-FFF2-40B4-BE49-F238E27FC236}">
                <a16:creationId xmlns:a16="http://schemas.microsoft.com/office/drawing/2014/main" id="{2C222B42-180A-BE27-8183-3F8775F1BA8B}"/>
              </a:ext>
            </a:extLst>
          </p:cNvPr>
          <p:cNvGrpSpPr/>
          <p:nvPr/>
        </p:nvGrpSpPr>
        <p:grpSpPr>
          <a:xfrm>
            <a:off x="2749895" y="2219236"/>
            <a:ext cx="358390" cy="362320"/>
            <a:chOff x="6204958" y="3355575"/>
            <a:chExt cx="358390" cy="362320"/>
          </a:xfrm>
        </p:grpSpPr>
        <p:sp>
          <p:nvSpPr>
            <p:cNvPr id="2682" name="Google Shape;10064;p88">
              <a:extLst>
                <a:ext uri="{FF2B5EF4-FFF2-40B4-BE49-F238E27FC236}">
                  <a16:creationId xmlns:a16="http://schemas.microsoft.com/office/drawing/2014/main" id="{4CAE6563-8ED3-55C0-8ADE-E1973B93E297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10065;p88">
              <a:extLst>
                <a:ext uri="{FF2B5EF4-FFF2-40B4-BE49-F238E27FC236}">
                  <a16:creationId xmlns:a16="http://schemas.microsoft.com/office/drawing/2014/main" id="{0CA4D290-9670-CFF5-28CD-1652162EFEF2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10066;p88">
              <a:extLst>
                <a:ext uri="{FF2B5EF4-FFF2-40B4-BE49-F238E27FC236}">
                  <a16:creationId xmlns:a16="http://schemas.microsoft.com/office/drawing/2014/main" id="{6E63D8D0-374F-2479-9F3C-EF932CF257B0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10067;p88">
              <a:extLst>
                <a:ext uri="{FF2B5EF4-FFF2-40B4-BE49-F238E27FC236}">
                  <a16:creationId xmlns:a16="http://schemas.microsoft.com/office/drawing/2014/main" id="{94A70877-D791-9765-6992-B3E0CAA1B941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10068;p88">
              <a:extLst>
                <a:ext uri="{FF2B5EF4-FFF2-40B4-BE49-F238E27FC236}">
                  <a16:creationId xmlns:a16="http://schemas.microsoft.com/office/drawing/2014/main" id="{B6307637-071C-2B44-51B4-B1AE1D6D9383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10069;p88">
              <a:extLst>
                <a:ext uri="{FF2B5EF4-FFF2-40B4-BE49-F238E27FC236}">
                  <a16:creationId xmlns:a16="http://schemas.microsoft.com/office/drawing/2014/main" id="{A93FF49A-C939-A355-38A5-49C86884D01B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10070;p88">
              <a:extLst>
                <a:ext uri="{FF2B5EF4-FFF2-40B4-BE49-F238E27FC236}">
                  <a16:creationId xmlns:a16="http://schemas.microsoft.com/office/drawing/2014/main" id="{4D3984D4-8C80-7D5D-7399-F5C63E5D12EB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10071;p88">
              <a:extLst>
                <a:ext uri="{FF2B5EF4-FFF2-40B4-BE49-F238E27FC236}">
                  <a16:creationId xmlns:a16="http://schemas.microsoft.com/office/drawing/2014/main" id="{8FF6A932-4CD5-4905-A359-DF9399AC63A1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10072;p88">
              <a:extLst>
                <a:ext uri="{FF2B5EF4-FFF2-40B4-BE49-F238E27FC236}">
                  <a16:creationId xmlns:a16="http://schemas.microsoft.com/office/drawing/2014/main" id="{DA238AEF-11B3-6687-7358-E66500FEAAF9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10073;p88">
              <a:extLst>
                <a:ext uri="{FF2B5EF4-FFF2-40B4-BE49-F238E27FC236}">
                  <a16:creationId xmlns:a16="http://schemas.microsoft.com/office/drawing/2014/main" id="{8A42BEBE-EECF-907A-45BD-6303E0BE2A84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10074;p88">
              <a:extLst>
                <a:ext uri="{FF2B5EF4-FFF2-40B4-BE49-F238E27FC236}">
                  <a16:creationId xmlns:a16="http://schemas.microsoft.com/office/drawing/2014/main" id="{F2AE2AF3-9267-779C-825F-50238BA8FD77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10075;p88">
              <a:extLst>
                <a:ext uri="{FF2B5EF4-FFF2-40B4-BE49-F238E27FC236}">
                  <a16:creationId xmlns:a16="http://schemas.microsoft.com/office/drawing/2014/main" id="{2C808547-3941-3AB1-66DF-32CD0629E090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10076;p88">
              <a:extLst>
                <a:ext uri="{FF2B5EF4-FFF2-40B4-BE49-F238E27FC236}">
                  <a16:creationId xmlns:a16="http://schemas.microsoft.com/office/drawing/2014/main" id="{1B24F3EC-673F-F0DA-3CEF-7BE854A81A8E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10077;p88">
              <a:extLst>
                <a:ext uri="{FF2B5EF4-FFF2-40B4-BE49-F238E27FC236}">
                  <a16:creationId xmlns:a16="http://schemas.microsoft.com/office/drawing/2014/main" id="{0487006E-A19F-957F-77D1-BC1F37AEAD2C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10078;p88">
              <a:extLst>
                <a:ext uri="{FF2B5EF4-FFF2-40B4-BE49-F238E27FC236}">
                  <a16:creationId xmlns:a16="http://schemas.microsoft.com/office/drawing/2014/main" id="{1D9F664D-8A48-FE71-7AF4-5529D807E62A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10079;p88">
              <a:extLst>
                <a:ext uri="{FF2B5EF4-FFF2-40B4-BE49-F238E27FC236}">
                  <a16:creationId xmlns:a16="http://schemas.microsoft.com/office/drawing/2014/main" id="{911935C3-99D1-EA46-EA2D-3865FBFA081A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7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Attention : </a:t>
            </a:r>
            <a:r>
              <a:rPr lang="en" dirty="0">
                <a:solidFill>
                  <a:schemeClr val="accent4"/>
                </a:solidFill>
              </a:rPr>
              <a:t>particularités !</a:t>
            </a:r>
            <a:endParaRPr dirty="0">
              <a:solidFill>
                <a:schemeClr val="accent4"/>
              </a:solidFill>
            </a:endParaRPr>
          </a:p>
        </p:txBody>
      </p:sp>
      <p:graphicFrame>
        <p:nvGraphicFramePr>
          <p:cNvPr id="1924" name="Google Shape;1924;p57"/>
          <p:cNvGraphicFramePr/>
          <p:nvPr>
            <p:extLst>
              <p:ext uri="{D42A27DB-BD31-4B8C-83A1-F6EECF244321}">
                <p14:modId xmlns:p14="http://schemas.microsoft.com/office/powerpoint/2010/main" val="2676984494"/>
              </p:ext>
            </p:extLst>
          </p:nvPr>
        </p:nvGraphicFramePr>
        <p:xfrm>
          <a:off x="1787600" y="1469548"/>
          <a:ext cx="5568800" cy="2883460"/>
        </p:xfrm>
        <a:graphic>
          <a:graphicData uri="http://schemas.openxmlformats.org/drawingml/2006/table">
            <a:tbl>
              <a:tblPr>
                <a:noFill/>
                <a:tableStyleId>{215889BE-FF77-47A2-A2E5-1020F37B1EF1}</a:tableStyleId>
              </a:tblPr>
              <a:tblGrid>
                <a:gridCol w="447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Valoriser les bonnes réponses des participants</a:t>
                      </a:r>
                      <a:endParaRPr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Ne pas utiliser de chronométrage</a:t>
                      </a:r>
                      <a:endParaRPr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Proposer un visuel du score final mais toujours en valorisant</a:t>
                      </a:r>
                      <a:endParaRPr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Ne pas pointer les erreurs, mais plutôt faire disparaître les réponses incorrectes</a:t>
                      </a:r>
                      <a:endParaRPr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Pouvoir implémenter d’autres éléments sans vous solliciter systématiquement</a:t>
                      </a:r>
                      <a:endParaRPr dirty="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25" name="Google Shape;1925;p57"/>
          <p:cNvSpPr/>
          <p:nvPr/>
        </p:nvSpPr>
        <p:spPr>
          <a:xfrm>
            <a:off x="6630994" y="1612754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57"/>
          <p:cNvSpPr/>
          <p:nvPr/>
        </p:nvSpPr>
        <p:spPr>
          <a:xfrm>
            <a:off x="6670902" y="3274466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57"/>
          <p:cNvSpPr/>
          <p:nvPr/>
        </p:nvSpPr>
        <p:spPr>
          <a:xfrm>
            <a:off x="6630994" y="2674315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57"/>
          <p:cNvSpPr/>
          <p:nvPr/>
        </p:nvSpPr>
        <p:spPr>
          <a:xfrm>
            <a:off x="6630994" y="3871800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926;p57">
            <a:extLst>
              <a:ext uri="{FF2B5EF4-FFF2-40B4-BE49-F238E27FC236}">
                <a16:creationId xmlns:a16="http://schemas.microsoft.com/office/drawing/2014/main" id="{5F3BB088-7C48-983D-A85C-EAD1F554D8BC}"/>
              </a:ext>
            </a:extLst>
          </p:cNvPr>
          <p:cNvSpPr/>
          <p:nvPr/>
        </p:nvSpPr>
        <p:spPr>
          <a:xfrm>
            <a:off x="6681207" y="2123065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1FC5E8-9410-CC90-A38F-AA56B39C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3" t="15621" r="22026" b="5687"/>
          <a:stretch/>
        </p:blipFill>
        <p:spPr>
          <a:xfrm rot="5400000">
            <a:off x="3372219" y="374255"/>
            <a:ext cx="2648395" cy="2972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 descr="Une image contenant texte, étiquette autocollante&#10;&#10;Description générée automatiquement">
            <a:extLst>
              <a:ext uri="{FF2B5EF4-FFF2-40B4-BE49-F238E27FC236}">
                <a16:creationId xmlns:a16="http://schemas.microsoft.com/office/drawing/2014/main" id="{6CE34FB6-26ED-0A4D-498D-19FE81821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4" t="15032" r="20719" b="15686"/>
          <a:stretch/>
        </p:blipFill>
        <p:spPr>
          <a:xfrm>
            <a:off x="6669740" y="161364"/>
            <a:ext cx="1808631" cy="2276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FB76594-B4B8-D8B4-3D82-9AC1AE037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10" t="22353" r="11306" b="30065"/>
          <a:stretch/>
        </p:blipFill>
        <p:spPr>
          <a:xfrm>
            <a:off x="618564" y="2891116"/>
            <a:ext cx="2168082" cy="1761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9" descr="Une image contenant Dessin d’enfant, Jeu de cartes, intérieur, jeu de plateau&#10;&#10;Description générée automatiquement">
            <a:extLst>
              <a:ext uri="{FF2B5EF4-FFF2-40B4-BE49-F238E27FC236}">
                <a16:creationId xmlns:a16="http://schemas.microsoft.com/office/drawing/2014/main" id="{CF5653ED-18BD-FC69-5D61-E04918259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27" t="27451" r="11830" b="12810"/>
          <a:stretch/>
        </p:blipFill>
        <p:spPr>
          <a:xfrm>
            <a:off x="618564" y="267280"/>
            <a:ext cx="2037229" cy="1985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1" descr="Une image contenant art, table, Dessin d’enfant, intérieur&#10;&#10;Description générée automatiquement">
            <a:extLst>
              <a:ext uri="{FF2B5EF4-FFF2-40B4-BE49-F238E27FC236}">
                <a16:creationId xmlns:a16="http://schemas.microsoft.com/office/drawing/2014/main" id="{ABF3725D-796D-BA4D-2750-E31A845841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103" r="5730" b="13465"/>
          <a:stretch/>
        </p:blipFill>
        <p:spPr>
          <a:xfrm>
            <a:off x="6435078" y="3099547"/>
            <a:ext cx="2277953" cy="1882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8078356"/>
      </p:ext>
    </p:extLst>
  </p:cSld>
  <p:clrMapOvr>
    <a:masterClrMapping/>
  </p:clrMapOvr>
</p:sld>
</file>

<file path=ppt/theme/theme1.xml><?xml version="1.0" encoding="utf-8"?>
<a:theme xmlns:a="http://schemas.openxmlformats.org/drawingml/2006/main" name="Alzheimer's Disease Awareness by Slidesgo">
  <a:themeElements>
    <a:clrScheme name="Simple Light">
      <a:dk1>
        <a:srgbClr val="6155A6"/>
      </a:dk1>
      <a:lt1>
        <a:srgbClr val="FFFFFF"/>
      </a:lt1>
      <a:dk2>
        <a:srgbClr val="A685E2"/>
      </a:dk2>
      <a:lt2>
        <a:srgbClr val="D2C1F0"/>
      </a:lt2>
      <a:accent1>
        <a:srgbClr val="38353B"/>
      </a:accent1>
      <a:accent2>
        <a:srgbClr val="F3F1F5"/>
      </a:accent2>
      <a:accent3>
        <a:srgbClr val="FFABE1"/>
      </a:accent3>
      <a:accent4>
        <a:srgbClr val="6AA551"/>
      </a:accent4>
      <a:accent5>
        <a:srgbClr val="463D77"/>
      </a:accent5>
      <a:accent6>
        <a:srgbClr val="FFFFFF"/>
      </a:accent6>
      <a:hlink>
        <a:srgbClr val="6155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664</Words>
  <Application>Microsoft Office PowerPoint</Application>
  <PresentationFormat>Affichage à l'écran (16:9)</PresentationFormat>
  <Paragraphs>68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Varela Round</vt:lpstr>
      <vt:lpstr>Arial</vt:lpstr>
      <vt:lpstr>Wingdings</vt:lpstr>
      <vt:lpstr>Nunito</vt:lpstr>
      <vt:lpstr>Alzheimer's Disease Awareness by Slidesgo</vt:lpstr>
      <vt:lpstr>Polytech ft. Fondation Jean-Louis Noisiez Accompagner Alzheimer grâce à l’informatique</vt:lpstr>
      <vt:lpstr>Qui sommes-nous ? </vt:lpstr>
      <vt:lpstr>Nous avons besoin de vous !</vt:lpstr>
      <vt:lpstr>Hallucinations</vt:lpstr>
      <vt:lpstr>Pourquoi avons-nous besoin de vous ?</vt:lpstr>
      <vt:lpstr>Pourquoi se tourner vers Polytech ?</vt:lpstr>
      <vt:lpstr>Thématiques dont nous avons besoin</vt:lpstr>
      <vt:lpstr>Attention : particularités !</vt:lpstr>
      <vt:lpstr>Présentation PowerPoint</vt:lpstr>
      <vt:lpstr>Présentation PowerPoint</vt:lpstr>
      <vt:lpstr>Merci de votre aide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Polytech ft. Fondation Jean-Louis Noisiez Accompagner Alzheimer grâce à l’informatique</dc:title>
  <dc:creator>Antinéa FILLOL</dc:creator>
  <cp:lastModifiedBy>Antinéa FILLOL</cp:lastModifiedBy>
  <cp:revision>13</cp:revision>
  <dcterms:modified xsi:type="dcterms:W3CDTF">2024-02-12T07:39:07Z</dcterms:modified>
</cp:coreProperties>
</file>